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268" r:id="rId2"/>
    <p:sldId id="269" r:id="rId3"/>
    <p:sldId id="270" r:id="rId4"/>
    <p:sldId id="271" r:id="rId5"/>
    <p:sldId id="274" r:id="rId6"/>
    <p:sldId id="272" r:id="rId7"/>
    <p:sldId id="273" r:id="rId8"/>
    <p:sldId id="276" r:id="rId9"/>
    <p:sldId id="277" r:id="rId10"/>
    <p:sldId id="278" r:id="rId11"/>
    <p:sldId id="283" r:id="rId12"/>
    <p:sldId id="282" r:id="rId13"/>
    <p:sldId id="284" r:id="rId14"/>
    <p:sldId id="285" r:id="rId15"/>
    <p:sldId id="286" r:id="rId16"/>
    <p:sldId id="287" r:id="rId17"/>
    <p:sldId id="288" r:id="rId18"/>
    <p:sldId id="293" r:id="rId19"/>
    <p:sldId id="294" r:id="rId20"/>
    <p:sldId id="295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400" r:id="rId32"/>
    <p:sldId id="296" r:id="rId33"/>
    <p:sldId id="401" r:id="rId34"/>
    <p:sldId id="402" r:id="rId35"/>
    <p:sldId id="403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04" r:id="rId44"/>
    <p:sldId id="405" r:id="rId45"/>
    <p:sldId id="406" r:id="rId46"/>
    <p:sldId id="407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  <p:sldId id="425" r:id="rId57"/>
    <p:sldId id="426" r:id="rId58"/>
    <p:sldId id="427" r:id="rId59"/>
    <p:sldId id="428" r:id="rId60"/>
    <p:sldId id="408" r:id="rId61"/>
    <p:sldId id="429" r:id="rId62"/>
    <p:sldId id="430" r:id="rId63"/>
    <p:sldId id="431" r:id="rId64"/>
    <p:sldId id="432" r:id="rId65"/>
    <p:sldId id="433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441" r:id="rId74"/>
    <p:sldId id="480" r:id="rId75"/>
    <p:sldId id="481" r:id="rId76"/>
    <p:sldId id="482" r:id="rId77"/>
    <p:sldId id="483" r:id="rId78"/>
    <p:sldId id="484" r:id="rId79"/>
    <p:sldId id="485" r:id="rId80"/>
    <p:sldId id="486" r:id="rId81"/>
    <p:sldId id="487" r:id="rId82"/>
    <p:sldId id="488" r:id="rId83"/>
    <p:sldId id="489" r:id="rId84"/>
    <p:sldId id="490" r:id="rId85"/>
    <p:sldId id="442" r:id="rId86"/>
    <p:sldId id="443" r:id="rId87"/>
    <p:sldId id="444" r:id="rId88"/>
    <p:sldId id="445" r:id="rId89"/>
    <p:sldId id="446" r:id="rId90"/>
    <p:sldId id="447" r:id="rId91"/>
    <p:sldId id="448" r:id="rId92"/>
    <p:sldId id="451" r:id="rId93"/>
    <p:sldId id="449" r:id="rId94"/>
    <p:sldId id="450" r:id="rId95"/>
    <p:sldId id="452" r:id="rId96"/>
    <p:sldId id="453" r:id="rId97"/>
    <p:sldId id="454" r:id="rId98"/>
    <p:sldId id="458" r:id="rId99"/>
    <p:sldId id="455" r:id="rId100"/>
    <p:sldId id="456" r:id="rId101"/>
    <p:sldId id="459" r:id="rId102"/>
    <p:sldId id="460" r:id="rId103"/>
    <p:sldId id="461" r:id="rId104"/>
    <p:sldId id="462" r:id="rId105"/>
    <p:sldId id="463" r:id="rId106"/>
    <p:sldId id="464" r:id="rId107"/>
    <p:sldId id="465" r:id="rId108"/>
    <p:sldId id="479" r:id="rId109"/>
    <p:sldId id="466" r:id="rId110"/>
    <p:sldId id="467" r:id="rId111"/>
    <p:sldId id="468" r:id="rId112"/>
    <p:sldId id="469" r:id="rId113"/>
    <p:sldId id="470" r:id="rId1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7" autoAdjust="0"/>
    <p:restoredTop sz="92575" autoAdjust="0"/>
  </p:normalViewPr>
  <p:slideViewPr>
    <p:cSldViewPr snapToGrid="0">
      <p:cViewPr>
        <p:scale>
          <a:sx n="101" d="100"/>
          <a:sy n="101" d="100"/>
        </p:scale>
        <p:origin x="412" y="2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Thai Thanh" userId="efe48e9e-abaa-4a82-8677-c996e7a91e96" providerId="ADAL" clId="{0C9A1A4C-1142-4C5E-8AD5-A94C0F4C8442}"/>
    <pc:docChg chg="undo custSel addSld delSld modSld sldOrd">
      <pc:chgData name="Nguyen Van Thai Thanh" userId="efe48e9e-abaa-4a82-8677-c996e7a91e96" providerId="ADAL" clId="{0C9A1A4C-1142-4C5E-8AD5-A94C0F4C8442}" dt="2021-10-07T12:44:30.154" v="360" actId="2696"/>
      <pc:docMkLst>
        <pc:docMk/>
      </pc:docMkLst>
      <pc:sldChg chg="setBg">
        <pc:chgData name="Nguyen Van Thai Thanh" userId="efe48e9e-abaa-4a82-8677-c996e7a91e96" providerId="ADAL" clId="{0C9A1A4C-1142-4C5E-8AD5-A94C0F4C8442}" dt="2021-10-07T12:35:59.291" v="307"/>
        <pc:sldMkLst>
          <pc:docMk/>
          <pc:sldMk cId="1653101604" sldId="268"/>
        </pc:sldMkLst>
      </pc:sldChg>
      <pc:sldChg chg="setBg">
        <pc:chgData name="Nguyen Van Thai Thanh" userId="efe48e9e-abaa-4a82-8677-c996e7a91e96" providerId="ADAL" clId="{0C9A1A4C-1142-4C5E-8AD5-A94C0F4C8442}" dt="2021-10-07T12:36:05.050" v="308"/>
        <pc:sldMkLst>
          <pc:docMk/>
          <pc:sldMk cId="2007895400" sldId="284"/>
        </pc:sldMkLst>
      </pc:sldChg>
      <pc:sldChg chg="addSp delSp modSp new mod setBg">
        <pc:chgData name="Nguyen Van Thai Thanh" userId="efe48e9e-abaa-4a82-8677-c996e7a91e96" providerId="ADAL" clId="{0C9A1A4C-1142-4C5E-8AD5-A94C0F4C8442}" dt="2021-10-01T14:59:42.439" v="46" actId="1076"/>
        <pc:sldMkLst>
          <pc:docMk/>
          <pc:sldMk cId="1869635291" sldId="442"/>
        </pc:sldMkLst>
        <pc:spChg chg="del">
          <ac:chgData name="Nguyen Van Thai Thanh" userId="efe48e9e-abaa-4a82-8677-c996e7a91e96" providerId="ADAL" clId="{0C9A1A4C-1142-4C5E-8AD5-A94C0F4C8442}" dt="2021-10-01T14:57:17.223" v="1" actId="478"/>
          <ac:spMkLst>
            <pc:docMk/>
            <pc:sldMk cId="1869635291" sldId="442"/>
            <ac:spMk id="2" creationId="{EC94B063-3BFE-46CF-98C4-C94B5872519B}"/>
          </ac:spMkLst>
        </pc:spChg>
        <pc:spChg chg="del">
          <ac:chgData name="Nguyen Van Thai Thanh" userId="efe48e9e-abaa-4a82-8677-c996e7a91e96" providerId="ADAL" clId="{0C9A1A4C-1142-4C5E-8AD5-A94C0F4C8442}" dt="2021-10-01T14:57:17.223" v="1" actId="478"/>
          <ac:spMkLst>
            <pc:docMk/>
            <pc:sldMk cId="1869635291" sldId="442"/>
            <ac:spMk id="3" creationId="{D650479C-D44F-4175-B8D0-0E9D1F10E9B1}"/>
          </ac:spMkLst>
        </pc:spChg>
        <pc:spChg chg="add mod">
          <ac:chgData name="Nguyen Van Thai Thanh" userId="efe48e9e-abaa-4a82-8677-c996e7a91e96" providerId="ADAL" clId="{0C9A1A4C-1142-4C5E-8AD5-A94C0F4C8442}" dt="2021-10-01T14:59:42.439" v="46" actId="1076"/>
          <ac:spMkLst>
            <pc:docMk/>
            <pc:sldMk cId="1869635291" sldId="442"/>
            <ac:spMk id="4" creationId="{FE8F0BBE-EA26-4012-9F3F-F2688CE9F457}"/>
          </ac:spMkLst>
        </pc:spChg>
      </pc:sldChg>
      <pc:sldChg chg="addSp delSp modSp new mod setBg">
        <pc:chgData name="Nguyen Van Thai Thanh" userId="efe48e9e-abaa-4a82-8677-c996e7a91e96" providerId="ADAL" clId="{0C9A1A4C-1142-4C5E-8AD5-A94C0F4C8442}" dt="2021-10-01T15:12:28.162" v="55" actId="26606"/>
        <pc:sldMkLst>
          <pc:docMk/>
          <pc:sldMk cId="862989604" sldId="443"/>
        </pc:sldMkLst>
        <pc:spChg chg="del">
          <ac:chgData name="Nguyen Van Thai Thanh" userId="efe48e9e-abaa-4a82-8677-c996e7a91e96" providerId="ADAL" clId="{0C9A1A4C-1142-4C5E-8AD5-A94C0F4C8442}" dt="2021-10-01T14:59:55.655" v="48" actId="478"/>
          <ac:spMkLst>
            <pc:docMk/>
            <pc:sldMk cId="862989604" sldId="443"/>
            <ac:spMk id="2" creationId="{E7866B5B-2392-432A-B85A-F2835463C4AF}"/>
          </ac:spMkLst>
        </pc:spChg>
        <pc:spChg chg="del">
          <ac:chgData name="Nguyen Van Thai Thanh" userId="efe48e9e-abaa-4a82-8677-c996e7a91e96" providerId="ADAL" clId="{0C9A1A4C-1142-4C5E-8AD5-A94C0F4C8442}" dt="2021-10-01T14:59:55.655" v="48" actId="478"/>
          <ac:spMkLst>
            <pc:docMk/>
            <pc:sldMk cId="862989604" sldId="443"/>
            <ac:spMk id="3" creationId="{F7D79448-ACEF-4A01-93EE-1F7C4647E95D}"/>
          </ac:spMkLst>
        </pc:spChg>
        <pc:picChg chg="add mod">
          <ac:chgData name="Nguyen Van Thai Thanh" userId="efe48e9e-abaa-4a82-8677-c996e7a91e96" providerId="ADAL" clId="{0C9A1A4C-1142-4C5E-8AD5-A94C0F4C8442}" dt="2021-10-01T15:12:28.162" v="55" actId="26606"/>
          <ac:picMkLst>
            <pc:docMk/>
            <pc:sldMk cId="862989604" sldId="443"/>
            <ac:picMk id="5" creationId="{91FE87C8-839A-45CB-8DE4-9C19345233B7}"/>
          </ac:picMkLst>
        </pc:picChg>
      </pc:sldChg>
      <pc:sldChg chg="addSp modSp add mod modNotesTx">
        <pc:chgData name="Nguyen Van Thai Thanh" userId="efe48e9e-abaa-4a82-8677-c996e7a91e96" providerId="ADAL" clId="{0C9A1A4C-1142-4C5E-8AD5-A94C0F4C8442}" dt="2021-10-01T15:20:02.379" v="129" actId="20577"/>
        <pc:sldMkLst>
          <pc:docMk/>
          <pc:sldMk cId="3062587746" sldId="444"/>
        </pc:sldMkLst>
        <pc:picChg chg="add mod">
          <ac:chgData name="Nguyen Van Thai Thanh" userId="efe48e9e-abaa-4a82-8677-c996e7a91e96" providerId="ADAL" clId="{0C9A1A4C-1142-4C5E-8AD5-A94C0F4C8442}" dt="2021-10-01T15:14:12.767" v="58" actId="14100"/>
          <ac:picMkLst>
            <pc:docMk/>
            <pc:sldMk cId="3062587746" sldId="444"/>
            <ac:picMk id="3" creationId="{D3115CE7-800E-4839-B8DF-B89D139DF8F9}"/>
          </ac:picMkLst>
        </pc:picChg>
        <pc:picChg chg="add mod">
          <ac:chgData name="Nguyen Van Thai Thanh" userId="efe48e9e-abaa-4a82-8677-c996e7a91e96" providerId="ADAL" clId="{0C9A1A4C-1142-4C5E-8AD5-A94C0F4C8442}" dt="2021-10-01T15:14:33.784" v="61" actId="14100"/>
          <ac:picMkLst>
            <pc:docMk/>
            <pc:sldMk cId="3062587746" sldId="444"/>
            <ac:picMk id="5" creationId="{E7383CD0-0E83-4416-8467-AAABD57C6E21}"/>
          </ac:picMkLst>
        </pc:picChg>
      </pc:sldChg>
      <pc:sldChg chg="addSp modSp add mod modNotesTx">
        <pc:chgData name="Nguyen Van Thai Thanh" userId="efe48e9e-abaa-4a82-8677-c996e7a91e96" providerId="ADAL" clId="{0C9A1A4C-1142-4C5E-8AD5-A94C0F4C8442}" dt="2021-10-01T15:20:07.096" v="130"/>
        <pc:sldMkLst>
          <pc:docMk/>
          <pc:sldMk cId="254424177" sldId="445"/>
        </pc:sldMkLst>
        <pc:picChg chg="add mod modCrop">
          <ac:chgData name="Nguyen Van Thai Thanh" userId="efe48e9e-abaa-4a82-8677-c996e7a91e96" providerId="ADAL" clId="{0C9A1A4C-1142-4C5E-8AD5-A94C0F4C8442}" dt="2021-10-01T15:15:36.799" v="66" actId="14100"/>
          <ac:picMkLst>
            <pc:docMk/>
            <pc:sldMk cId="254424177" sldId="445"/>
            <ac:picMk id="3" creationId="{3E1CD518-25B1-4B23-88ED-534C671F19DB}"/>
          </ac:picMkLst>
        </pc:picChg>
        <pc:picChg chg="add mod">
          <ac:chgData name="Nguyen Van Thai Thanh" userId="efe48e9e-abaa-4a82-8677-c996e7a91e96" providerId="ADAL" clId="{0C9A1A4C-1142-4C5E-8AD5-A94C0F4C8442}" dt="2021-10-01T15:16:01.239" v="69" actId="14100"/>
          <ac:picMkLst>
            <pc:docMk/>
            <pc:sldMk cId="254424177" sldId="445"/>
            <ac:picMk id="5" creationId="{09AEA14E-DA16-48F4-9AAF-0D9581E1A69B}"/>
          </ac:picMkLst>
        </pc:picChg>
      </pc:sldChg>
      <pc:sldChg chg="addSp modSp add mod replId modNotesTx">
        <pc:chgData name="Nguyen Van Thai Thanh" userId="efe48e9e-abaa-4a82-8677-c996e7a91e96" providerId="ADAL" clId="{0C9A1A4C-1142-4C5E-8AD5-A94C0F4C8442}" dt="2021-10-01T15:20:08.394" v="131"/>
        <pc:sldMkLst>
          <pc:docMk/>
          <pc:sldMk cId="99852022" sldId="446"/>
        </pc:sldMkLst>
        <pc:picChg chg="add mod">
          <ac:chgData name="Nguyen Van Thai Thanh" userId="efe48e9e-abaa-4a82-8677-c996e7a91e96" providerId="ADAL" clId="{0C9A1A4C-1142-4C5E-8AD5-A94C0F4C8442}" dt="2021-10-01T15:16:22.695" v="72" actId="14100"/>
          <ac:picMkLst>
            <pc:docMk/>
            <pc:sldMk cId="99852022" sldId="446"/>
            <ac:picMk id="3" creationId="{A46D820F-176C-4231-8BB5-845D4906A38C}"/>
          </ac:picMkLst>
        </pc:picChg>
      </pc:sldChg>
      <pc:sldChg chg="addSp modSp add mod modNotesTx">
        <pc:chgData name="Nguyen Van Thai Thanh" userId="efe48e9e-abaa-4a82-8677-c996e7a91e96" providerId="ADAL" clId="{0C9A1A4C-1142-4C5E-8AD5-A94C0F4C8442}" dt="2021-10-01T15:20:09.540" v="132"/>
        <pc:sldMkLst>
          <pc:docMk/>
          <pc:sldMk cId="364543331" sldId="447"/>
        </pc:sldMkLst>
        <pc:picChg chg="add mod">
          <ac:chgData name="Nguyen Van Thai Thanh" userId="efe48e9e-abaa-4a82-8677-c996e7a91e96" providerId="ADAL" clId="{0C9A1A4C-1142-4C5E-8AD5-A94C0F4C8442}" dt="2021-10-01T15:16:58.847" v="75" actId="14100"/>
          <ac:picMkLst>
            <pc:docMk/>
            <pc:sldMk cId="364543331" sldId="447"/>
            <ac:picMk id="3" creationId="{37C6D70E-1489-4313-994A-C6B7DCD767D1}"/>
          </ac:picMkLst>
        </pc:picChg>
        <pc:picChg chg="add mod">
          <ac:chgData name="Nguyen Van Thai Thanh" userId="efe48e9e-abaa-4a82-8677-c996e7a91e96" providerId="ADAL" clId="{0C9A1A4C-1142-4C5E-8AD5-A94C0F4C8442}" dt="2021-10-01T15:18:05.247" v="81" actId="14100"/>
          <ac:picMkLst>
            <pc:docMk/>
            <pc:sldMk cId="364543331" sldId="447"/>
            <ac:picMk id="5" creationId="{9DAC5753-BDA6-402F-8C14-8C3EA01F4F60}"/>
          </ac:picMkLst>
        </pc:picChg>
        <pc:picChg chg="add mod">
          <ac:chgData name="Nguyen Van Thai Thanh" userId="efe48e9e-abaa-4a82-8677-c996e7a91e96" providerId="ADAL" clId="{0C9A1A4C-1142-4C5E-8AD5-A94C0F4C8442}" dt="2021-10-01T15:18:01.743" v="80" actId="1076"/>
          <ac:picMkLst>
            <pc:docMk/>
            <pc:sldMk cId="364543331" sldId="447"/>
            <ac:picMk id="7" creationId="{E6A24EBB-DC43-4E1B-B411-7063CCB901E9}"/>
          </ac:picMkLst>
        </pc:picChg>
      </pc:sldChg>
      <pc:sldChg chg="addSp modSp add mod replId modNotesTx">
        <pc:chgData name="Nguyen Van Thai Thanh" userId="efe48e9e-abaa-4a82-8677-c996e7a91e96" providerId="ADAL" clId="{0C9A1A4C-1142-4C5E-8AD5-A94C0F4C8442}" dt="2021-10-01T15:20:10.519" v="133"/>
        <pc:sldMkLst>
          <pc:docMk/>
          <pc:sldMk cId="1588933373" sldId="448"/>
        </pc:sldMkLst>
        <pc:picChg chg="add mod modCrop">
          <ac:chgData name="Nguyen Van Thai Thanh" userId="efe48e9e-abaa-4a82-8677-c996e7a91e96" providerId="ADAL" clId="{0C9A1A4C-1142-4C5E-8AD5-A94C0F4C8442}" dt="2021-10-01T15:18:46.631" v="86" actId="14100"/>
          <ac:picMkLst>
            <pc:docMk/>
            <pc:sldMk cId="1588933373" sldId="448"/>
            <ac:picMk id="3" creationId="{BEDFF521-CB26-454F-8FC0-077E4E386175}"/>
          </ac:picMkLst>
        </pc:picChg>
        <pc:picChg chg="add mod">
          <ac:chgData name="Nguyen Van Thai Thanh" userId="efe48e9e-abaa-4a82-8677-c996e7a91e96" providerId="ADAL" clId="{0C9A1A4C-1142-4C5E-8AD5-A94C0F4C8442}" dt="2021-10-01T15:19:10.279" v="88" actId="1076"/>
          <ac:picMkLst>
            <pc:docMk/>
            <pc:sldMk cId="1588933373" sldId="448"/>
            <ac:picMk id="5" creationId="{7CDC2285-0D8B-49A0-BB04-7E7A637AC497}"/>
          </ac:picMkLst>
        </pc:picChg>
        <pc:picChg chg="add mod">
          <ac:chgData name="Nguyen Van Thai Thanh" userId="efe48e9e-abaa-4a82-8677-c996e7a91e96" providerId="ADAL" clId="{0C9A1A4C-1142-4C5E-8AD5-A94C0F4C8442}" dt="2021-10-01T15:19:32.719" v="90" actId="1076"/>
          <ac:picMkLst>
            <pc:docMk/>
            <pc:sldMk cId="1588933373" sldId="448"/>
            <ac:picMk id="7" creationId="{80CA5C07-D921-43CB-AE2E-875C10D73956}"/>
          </ac:picMkLst>
        </pc:picChg>
      </pc:sldChg>
      <pc:sldChg chg="addSp modSp add mod replId modNotesTx">
        <pc:chgData name="Nguyen Van Thai Thanh" userId="efe48e9e-abaa-4a82-8677-c996e7a91e96" providerId="ADAL" clId="{0C9A1A4C-1142-4C5E-8AD5-A94C0F4C8442}" dt="2021-10-01T15:29:44.477" v="163" actId="20577"/>
        <pc:sldMkLst>
          <pc:docMk/>
          <pc:sldMk cId="868277502" sldId="449"/>
        </pc:sldMkLst>
        <pc:picChg chg="add mod">
          <ac:chgData name="Nguyen Van Thai Thanh" userId="efe48e9e-abaa-4a82-8677-c996e7a91e96" providerId="ADAL" clId="{0C9A1A4C-1142-4C5E-8AD5-A94C0F4C8442}" dt="2021-10-01T15:27:12.544" v="146" actId="14100"/>
          <ac:picMkLst>
            <pc:docMk/>
            <pc:sldMk cId="868277502" sldId="449"/>
            <ac:picMk id="3" creationId="{B466893E-DF6C-4EDF-AB26-D6DC17336593}"/>
          </ac:picMkLst>
        </pc:picChg>
        <pc:picChg chg="add mod">
          <ac:chgData name="Nguyen Van Thai Thanh" userId="efe48e9e-abaa-4a82-8677-c996e7a91e96" providerId="ADAL" clId="{0C9A1A4C-1142-4C5E-8AD5-A94C0F4C8442}" dt="2021-10-01T15:27:48.752" v="149" actId="14100"/>
          <ac:picMkLst>
            <pc:docMk/>
            <pc:sldMk cId="868277502" sldId="449"/>
            <ac:picMk id="5" creationId="{552A9836-E95C-4BCD-9718-DAEFCA7C24DC}"/>
          </ac:picMkLst>
        </pc:picChg>
      </pc:sldChg>
      <pc:sldChg chg="addSp modSp add mod replId modNotesTx">
        <pc:chgData name="Nguyen Van Thai Thanh" userId="efe48e9e-abaa-4a82-8677-c996e7a91e96" providerId="ADAL" clId="{0C9A1A4C-1142-4C5E-8AD5-A94C0F4C8442}" dt="2021-10-01T15:29:47.347" v="166" actId="20577"/>
        <pc:sldMkLst>
          <pc:docMk/>
          <pc:sldMk cId="332601638" sldId="450"/>
        </pc:sldMkLst>
        <pc:picChg chg="add mod">
          <ac:chgData name="Nguyen Van Thai Thanh" userId="efe48e9e-abaa-4a82-8677-c996e7a91e96" providerId="ADAL" clId="{0C9A1A4C-1142-4C5E-8AD5-A94C0F4C8442}" dt="2021-10-01T15:28:34.056" v="152" actId="14100"/>
          <ac:picMkLst>
            <pc:docMk/>
            <pc:sldMk cId="332601638" sldId="450"/>
            <ac:picMk id="3" creationId="{87D6EB9B-5507-4A92-AAE4-305CA55D5A0F}"/>
          </ac:picMkLst>
        </pc:picChg>
        <pc:picChg chg="add mod modCrop">
          <ac:chgData name="Nguyen Van Thai Thanh" userId="efe48e9e-abaa-4a82-8677-c996e7a91e96" providerId="ADAL" clId="{0C9A1A4C-1142-4C5E-8AD5-A94C0F4C8442}" dt="2021-10-01T15:29:08.967" v="157" actId="14100"/>
          <ac:picMkLst>
            <pc:docMk/>
            <pc:sldMk cId="332601638" sldId="450"/>
            <ac:picMk id="5" creationId="{8555DE50-334C-4D20-B2A7-A91740BB5253}"/>
          </ac:picMkLst>
        </pc:picChg>
      </pc:sldChg>
      <pc:sldChg chg="modSp add mod ord">
        <pc:chgData name="Nguyen Van Thai Thanh" userId="efe48e9e-abaa-4a82-8677-c996e7a91e96" providerId="ADAL" clId="{0C9A1A4C-1142-4C5E-8AD5-A94C0F4C8442}" dt="2021-10-01T15:21:09.143" v="140" actId="20577"/>
        <pc:sldMkLst>
          <pc:docMk/>
          <pc:sldMk cId="229930459" sldId="451"/>
        </pc:sldMkLst>
        <pc:spChg chg="mod">
          <ac:chgData name="Nguyen Van Thai Thanh" userId="efe48e9e-abaa-4a82-8677-c996e7a91e96" providerId="ADAL" clId="{0C9A1A4C-1142-4C5E-8AD5-A94C0F4C8442}" dt="2021-10-01T15:21:09.143" v="140" actId="20577"/>
          <ac:spMkLst>
            <pc:docMk/>
            <pc:sldMk cId="229930459" sldId="451"/>
            <ac:spMk id="4" creationId="{FE8F0BBE-EA26-4012-9F3F-F2688CE9F457}"/>
          </ac:spMkLst>
        </pc:spChg>
      </pc:sldChg>
      <pc:sldChg chg="addSp modSp add mod modNotesTx">
        <pc:chgData name="Nguyen Van Thai Thanh" userId="efe48e9e-abaa-4a82-8677-c996e7a91e96" providerId="ADAL" clId="{0C9A1A4C-1142-4C5E-8AD5-A94C0F4C8442}" dt="2021-10-01T15:29:49.792" v="169" actId="20577"/>
        <pc:sldMkLst>
          <pc:docMk/>
          <pc:sldMk cId="2668476262" sldId="452"/>
        </pc:sldMkLst>
        <pc:picChg chg="add mod">
          <ac:chgData name="Nguyen Van Thai Thanh" userId="efe48e9e-abaa-4a82-8677-c996e7a91e96" providerId="ADAL" clId="{0C9A1A4C-1142-4C5E-8AD5-A94C0F4C8442}" dt="2021-10-01T15:29:35.960" v="160" actId="14100"/>
          <ac:picMkLst>
            <pc:docMk/>
            <pc:sldMk cId="2668476262" sldId="452"/>
            <ac:picMk id="3" creationId="{3AAB634F-AD68-4BCD-AD86-D250A229565B}"/>
          </ac:picMkLst>
        </pc:picChg>
      </pc:sldChg>
      <pc:sldChg chg="addSp delSp modSp add mod replId">
        <pc:chgData name="Nguyen Van Thai Thanh" userId="efe48e9e-abaa-4a82-8677-c996e7a91e96" providerId="ADAL" clId="{0C9A1A4C-1142-4C5E-8AD5-A94C0F4C8442}" dt="2021-10-01T15:32:36.428" v="177" actId="478"/>
        <pc:sldMkLst>
          <pc:docMk/>
          <pc:sldMk cId="3899056724" sldId="453"/>
        </pc:sldMkLst>
        <pc:picChg chg="add mod modCrop">
          <ac:chgData name="Nguyen Van Thai Thanh" userId="efe48e9e-abaa-4a82-8677-c996e7a91e96" providerId="ADAL" clId="{0C9A1A4C-1142-4C5E-8AD5-A94C0F4C8442}" dt="2021-10-01T15:31:58.416" v="173" actId="1076"/>
          <ac:picMkLst>
            <pc:docMk/>
            <pc:sldMk cId="3899056724" sldId="453"/>
            <ac:picMk id="3" creationId="{78789083-4CD5-4FAE-9FC8-517133697EFE}"/>
          </ac:picMkLst>
        </pc:picChg>
        <pc:picChg chg="add del mod modCrop">
          <ac:chgData name="Nguyen Van Thai Thanh" userId="efe48e9e-abaa-4a82-8677-c996e7a91e96" providerId="ADAL" clId="{0C9A1A4C-1142-4C5E-8AD5-A94C0F4C8442}" dt="2021-10-01T15:32:36.428" v="177" actId="478"/>
          <ac:picMkLst>
            <pc:docMk/>
            <pc:sldMk cId="3899056724" sldId="453"/>
            <ac:picMk id="5" creationId="{60BBB9C9-729C-46B3-8980-BF31585C8175}"/>
          </ac:picMkLst>
        </pc:picChg>
      </pc:sldChg>
      <pc:sldChg chg="addSp modSp add mod">
        <pc:chgData name="Nguyen Van Thai Thanh" userId="efe48e9e-abaa-4a82-8677-c996e7a91e96" providerId="ADAL" clId="{0C9A1A4C-1142-4C5E-8AD5-A94C0F4C8442}" dt="2021-10-01T15:32:51.607" v="179" actId="1076"/>
        <pc:sldMkLst>
          <pc:docMk/>
          <pc:sldMk cId="369393672" sldId="454"/>
        </pc:sldMkLst>
        <pc:picChg chg="add mod">
          <ac:chgData name="Nguyen Van Thai Thanh" userId="efe48e9e-abaa-4a82-8677-c996e7a91e96" providerId="ADAL" clId="{0C9A1A4C-1142-4C5E-8AD5-A94C0F4C8442}" dt="2021-10-01T15:32:51.607" v="179" actId="1076"/>
          <ac:picMkLst>
            <pc:docMk/>
            <pc:sldMk cId="369393672" sldId="454"/>
            <ac:picMk id="3" creationId="{72042974-2947-4ECD-B108-C3FCA7E55EB4}"/>
          </ac:picMkLst>
        </pc:picChg>
      </pc:sldChg>
      <pc:sldChg chg="addSp modSp add mod replId modNotesTx">
        <pc:chgData name="Nguyen Van Thai Thanh" userId="efe48e9e-abaa-4a82-8677-c996e7a91e96" providerId="ADAL" clId="{0C9A1A4C-1142-4C5E-8AD5-A94C0F4C8442}" dt="2021-10-01T15:35:46.448" v="194" actId="20577"/>
        <pc:sldMkLst>
          <pc:docMk/>
          <pc:sldMk cId="2661473455" sldId="455"/>
        </pc:sldMkLst>
        <pc:picChg chg="add mod">
          <ac:chgData name="Nguyen Van Thai Thanh" userId="efe48e9e-abaa-4a82-8677-c996e7a91e96" providerId="ADAL" clId="{0C9A1A4C-1142-4C5E-8AD5-A94C0F4C8442}" dt="2021-10-01T15:35:44.712" v="191" actId="1076"/>
          <ac:picMkLst>
            <pc:docMk/>
            <pc:sldMk cId="2661473455" sldId="455"/>
            <ac:picMk id="3" creationId="{9E21601A-627A-4B8E-8C27-BBCDAFA82D22}"/>
          </ac:picMkLst>
        </pc:picChg>
      </pc:sldChg>
      <pc:sldChg chg="addSp modSp add mod replId modNotesTx">
        <pc:chgData name="Nguyen Van Thai Thanh" userId="efe48e9e-abaa-4a82-8677-c996e7a91e96" providerId="ADAL" clId="{0C9A1A4C-1142-4C5E-8AD5-A94C0F4C8442}" dt="2021-10-01T15:36:23.542" v="199" actId="20577"/>
        <pc:sldMkLst>
          <pc:docMk/>
          <pc:sldMk cId="1508572917" sldId="456"/>
        </pc:sldMkLst>
        <pc:picChg chg="add mod">
          <ac:chgData name="Nguyen Van Thai Thanh" userId="efe48e9e-abaa-4a82-8677-c996e7a91e96" providerId="ADAL" clId="{0C9A1A4C-1142-4C5E-8AD5-A94C0F4C8442}" dt="2021-10-01T15:36:13.873" v="196" actId="1076"/>
          <ac:picMkLst>
            <pc:docMk/>
            <pc:sldMk cId="1508572917" sldId="456"/>
            <ac:picMk id="3" creationId="{CE46C1F3-0477-4923-9FA9-89E1487996D4}"/>
          </ac:picMkLst>
        </pc:picChg>
      </pc:sldChg>
      <pc:sldChg chg="add del replId">
        <pc:chgData name="Nguyen Van Thai Thanh" userId="efe48e9e-abaa-4a82-8677-c996e7a91e96" providerId="ADAL" clId="{0C9A1A4C-1142-4C5E-8AD5-A94C0F4C8442}" dt="2021-10-01T15:33:19.145" v="187" actId="2696"/>
        <pc:sldMkLst>
          <pc:docMk/>
          <pc:sldMk cId="1821133422" sldId="457"/>
        </pc:sldMkLst>
      </pc:sldChg>
      <pc:sldChg chg="modSp add mod ord">
        <pc:chgData name="Nguyen Van Thai Thanh" userId="efe48e9e-abaa-4a82-8677-c996e7a91e96" providerId="ADAL" clId="{0C9A1A4C-1142-4C5E-8AD5-A94C0F4C8442}" dt="2021-10-01T15:33:13.081" v="186" actId="20577"/>
        <pc:sldMkLst>
          <pc:docMk/>
          <pc:sldMk cId="3461897532" sldId="458"/>
        </pc:sldMkLst>
        <pc:spChg chg="mod">
          <ac:chgData name="Nguyen Van Thai Thanh" userId="efe48e9e-abaa-4a82-8677-c996e7a91e96" providerId="ADAL" clId="{0C9A1A4C-1142-4C5E-8AD5-A94C0F4C8442}" dt="2021-10-01T15:33:13.081" v="186" actId="20577"/>
          <ac:spMkLst>
            <pc:docMk/>
            <pc:sldMk cId="3461897532" sldId="458"/>
            <ac:spMk id="4" creationId="{FE8F0BBE-EA26-4012-9F3F-F2688CE9F457}"/>
          </ac:spMkLst>
        </pc:spChg>
      </pc:sldChg>
      <pc:sldChg chg="addSp modSp add mod modNotesTx">
        <pc:chgData name="Nguyen Van Thai Thanh" userId="efe48e9e-abaa-4a82-8677-c996e7a91e96" providerId="ADAL" clId="{0C9A1A4C-1142-4C5E-8AD5-A94C0F4C8442}" dt="2021-10-01T15:40:10.094" v="213" actId="20577"/>
        <pc:sldMkLst>
          <pc:docMk/>
          <pc:sldMk cId="2660056768" sldId="459"/>
        </pc:sldMkLst>
        <pc:picChg chg="add mod">
          <ac:chgData name="Nguyen Van Thai Thanh" userId="efe48e9e-abaa-4a82-8677-c996e7a91e96" providerId="ADAL" clId="{0C9A1A4C-1142-4C5E-8AD5-A94C0F4C8442}" dt="2021-10-01T15:38:19.671" v="201" actId="1076"/>
          <ac:picMkLst>
            <pc:docMk/>
            <pc:sldMk cId="2660056768" sldId="459"/>
            <ac:picMk id="3" creationId="{DBF1D9E3-F082-4316-902B-348B524AC87E}"/>
          </ac:picMkLst>
        </pc:picChg>
        <pc:picChg chg="add mod">
          <ac:chgData name="Nguyen Van Thai Thanh" userId="efe48e9e-abaa-4a82-8677-c996e7a91e96" providerId="ADAL" clId="{0C9A1A4C-1142-4C5E-8AD5-A94C0F4C8442}" dt="2021-10-01T15:38:38.599" v="204" actId="14100"/>
          <ac:picMkLst>
            <pc:docMk/>
            <pc:sldMk cId="2660056768" sldId="459"/>
            <ac:picMk id="5" creationId="{0EF87111-505D-4FF7-BBE3-83BD2F2E4A6D}"/>
          </ac:picMkLst>
        </pc:picChg>
      </pc:sldChg>
      <pc:sldChg chg="addSp modSp add mod replId modNotesTx">
        <pc:chgData name="Nguyen Van Thai Thanh" userId="efe48e9e-abaa-4a82-8677-c996e7a91e96" providerId="ADAL" clId="{0C9A1A4C-1142-4C5E-8AD5-A94C0F4C8442}" dt="2021-10-01T15:40:13.341" v="217" actId="20577"/>
        <pc:sldMkLst>
          <pc:docMk/>
          <pc:sldMk cId="1027460716" sldId="460"/>
        </pc:sldMkLst>
        <pc:picChg chg="add mod modCrop">
          <ac:chgData name="Nguyen Van Thai Thanh" userId="efe48e9e-abaa-4a82-8677-c996e7a91e96" providerId="ADAL" clId="{0C9A1A4C-1142-4C5E-8AD5-A94C0F4C8442}" dt="2021-10-01T15:39:22.983" v="209" actId="1076"/>
          <ac:picMkLst>
            <pc:docMk/>
            <pc:sldMk cId="1027460716" sldId="460"/>
            <ac:picMk id="3" creationId="{EC8EF544-67AE-46F4-B30B-D7762FA1709E}"/>
          </ac:picMkLst>
        </pc:picChg>
      </pc:sldChg>
      <pc:sldChg chg="addSp modSp add mod modNotesTx">
        <pc:chgData name="Nguyen Van Thai Thanh" userId="efe48e9e-abaa-4a82-8677-c996e7a91e96" providerId="ADAL" clId="{0C9A1A4C-1142-4C5E-8AD5-A94C0F4C8442}" dt="2021-10-01T15:47:16.413" v="223" actId="20577"/>
        <pc:sldMkLst>
          <pc:docMk/>
          <pc:sldMk cId="1982396121" sldId="461"/>
        </pc:sldMkLst>
        <pc:picChg chg="add mod">
          <ac:chgData name="Nguyen Van Thai Thanh" userId="efe48e9e-abaa-4a82-8677-c996e7a91e96" providerId="ADAL" clId="{0C9A1A4C-1142-4C5E-8AD5-A94C0F4C8442}" dt="2021-10-01T15:45:01.288" v="219" actId="1076"/>
          <ac:picMkLst>
            <pc:docMk/>
            <pc:sldMk cId="1982396121" sldId="461"/>
            <ac:picMk id="3" creationId="{1ACE50D6-3FD4-4D1E-9DCB-9CCF4CAF1B78}"/>
          </ac:picMkLst>
        </pc:picChg>
      </pc:sldChg>
      <pc:sldChg chg="modSp add mod ord">
        <pc:chgData name="Nguyen Van Thai Thanh" userId="efe48e9e-abaa-4a82-8677-c996e7a91e96" providerId="ADAL" clId="{0C9A1A4C-1142-4C5E-8AD5-A94C0F4C8442}" dt="2021-10-03T09:00:51.892" v="240"/>
        <pc:sldMkLst>
          <pc:docMk/>
          <pc:sldMk cId="1461410672" sldId="462"/>
        </pc:sldMkLst>
        <pc:spChg chg="mod">
          <ac:chgData name="Nguyen Van Thai Thanh" userId="efe48e9e-abaa-4a82-8677-c996e7a91e96" providerId="ADAL" clId="{0C9A1A4C-1142-4C5E-8AD5-A94C0F4C8442}" dt="2021-10-03T09:00:51.892" v="240"/>
          <ac:spMkLst>
            <pc:docMk/>
            <pc:sldMk cId="1461410672" sldId="462"/>
            <ac:spMk id="4" creationId="{FE8F0BBE-EA26-4012-9F3F-F2688CE9F457}"/>
          </ac:spMkLst>
        </pc:spChg>
      </pc:sldChg>
      <pc:sldChg chg="add del replId">
        <pc:chgData name="Nguyen Van Thai Thanh" userId="efe48e9e-abaa-4a82-8677-c996e7a91e96" providerId="ADAL" clId="{0C9A1A4C-1142-4C5E-8AD5-A94C0F4C8442}" dt="2021-10-01T15:47:29.016" v="224" actId="2696"/>
        <pc:sldMkLst>
          <pc:docMk/>
          <pc:sldMk cId="3706352119" sldId="462"/>
        </pc:sldMkLst>
      </pc:sldChg>
      <pc:sldChg chg="addSp delSp modSp new mod modNotesTx">
        <pc:chgData name="Nguyen Van Thai Thanh" userId="efe48e9e-abaa-4a82-8677-c996e7a91e96" providerId="ADAL" clId="{0C9A1A4C-1142-4C5E-8AD5-A94C0F4C8442}" dt="2021-10-03T09:02:01.353" v="243"/>
        <pc:sldMkLst>
          <pc:docMk/>
          <pc:sldMk cId="2123071340" sldId="463"/>
        </pc:sldMkLst>
        <pc:spChg chg="del">
          <ac:chgData name="Nguyen Van Thai Thanh" userId="efe48e9e-abaa-4a82-8677-c996e7a91e96" providerId="ADAL" clId="{0C9A1A4C-1142-4C5E-8AD5-A94C0F4C8442}" dt="2021-10-03T09:00:18.801" v="229" actId="478"/>
          <ac:spMkLst>
            <pc:docMk/>
            <pc:sldMk cId="2123071340" sldId="463"/>
            <ac:spMk id="2" creationId="{C5B19F98-3CA9-47D1-9994-5D69AEEE7CF6}"/>
          </ac:spMkLst>
        </pc:spChg>
        <pc:spChg chg="del">
          <ac:chgData name="Nguyen Van Thai Thanh" userId="efe48e9e-abaa-4a82-8677-c996e7a91e96" providerId="ADAL" clId="{0C9A1A4C-1142-4C5E-8AD5-A94C0F4C8442}" dt="2021-10-03T09:00:18.801" v="229" actId="478"/>
          <ac:spMkLst>
            <pc:docMk/>
            <pc:sldMk cId="2123071340" sldId="463"/>
            <ac:spMk id="3" creationId="{56D0DFBF-6F80-4769-B9AE-2B46ABEE7404}"/>
          </ac:spMkLst>
        </pc:spChg>
        <pc:picChg chg="add mod">
          <ac:chgData name="Nguyen Van Thai Thanh" userId="efe48e9e-abaa-4a82-8677-c996e7a91e96" providerId="ADAL" clId="{0C9A1A4C-1142-4C5E-8AD5-A94C0F4C8442}" dt="2021-10-03T09:01:50.737" v="242" actId="1076"/>
          <ac:picMkLst>
            <pc:docMk/>
            <pc:sldMk cId="2123071340" sldId="463"/>
            <ac:picMk id="5" creationId="{3C5A45E7-FB2C-432F-BA01-A993526AA654}"/>
          </ac:picMkLst>
        </pc:picChg>
      </pc:sldChg>
      <pc:sldChg chg="add del replId">
        <pc:chgData name="Nguyen Van Thai Thanh" userId="efe48e9e-abaa-4a82-8677-c996e7a91e96" providerId="ADAL" clId="{0C9A1A4C-1142-4C5E-8AD5-A94C0F4C8442}" dt="2021-10-01T15:47:29.016" v="224" actId="2696"/>
        <pc:sldMkLst>
          <pc:docMk/>
          <pc:sldMk cId="4277582340" sldId="463"/>
        </pc:sldMkLst>
      </pc:sldChg>
      <pc:sldChg chg="addSp modSp add mod modNotesTx">
        <pc:chgData name="Nguyen Van Thai Thanh" userId="efe48e9e-abaa-4a82-8677-c996e7a91e96" providerId="ADAL" clId="{0C9A1A4C-1142-4C5E-8AD5-A94C0F4C8442}" dt="2021-10-03T09:03:57.021" v="251"/>
        <pc:sldMkLst>
          <pc:docMk/>
          <pc:sldMk cId="677679867" sldId="464"/>
        </pc:sldMkLst>
        <pc:picChg chg="add mod modCrop">
          <ac:chgData name="Nguyen Van Thai Thanh" userId="efe48e9e-abaa-4a82-8677-c996e7a91e96" providerId="ADAL" clId="{0C9A1A4C-1142-4C5E-8AD5-A94C0F4C8442}" dt="2021-10-03T09:02:56.266" v="246" actId="732"/>
          <ac:picMkLst>
            <pc:docMk/>
            <pc:sldMk cId="677679867" sldId="464"/>
            <ac:picMk id="3" creationId="{946B1213-9746-4776-9D4D-FF04717104A9}"/>
          </ac:picMkLst>
        </pc:picChg>
      </pc:sldChg>
      <pc:sldChg chg="add del replId">
        <pc:chgData name="Nguyen Van Thai Thanh" userId="efe48e9e-abaa-4a82-8677-c996e7a91e96" providerId="ADAL" clId="{0C9A1A4C-1142-4C5E-8AD5-A94C0F4C8442}" dt="2021-10-01T15:47:29.016" v="224" actId="2696"/>
        <pc:sldMkLst>
          <pc:docMk/>
          <pc:sldMk cId="4106022935" sldId="464"/>
        </pc:sldMkLst>
      </pc:sldChg>
      <pc:sldChg chg="addSp modSp add mod modNotesTx">
        <pc:chgData name="Nguyen Van Thai Thanh" userId="efe48e9e-abaa-4a82-8677-c996e7a91e96" providerId="ADAL" clId="{0C9A1A4C-1142-4C5E-8AD5-A94C0F4C8442}" dt="2021-10-03T09:03:59.117" v="252"/>
        <pc:sldMkLst>
          <pc:docMk/>
          <pc:sldMk cId="2019224360" sldId="465"/>
        </pc:sldMkLst>
        <pc:picChg chg="add mod">
          <ac:chgData name="Nguyen Van Thai Thanh" userId="efe48e9e-abaa-4a82-8677-c996e7a91e96" providerId="ADAL" clId="{0C9A1A4C-1142-4C5E-8AD5-A94C0F4C8442}" dt="2021-10-03T09:03:14.176" v="248" actId="1076"/>
          <ac:picMkLst>
            <pc:docMk/>
            <pc:sldMk cId="2019224360" sldId="465"/>
            <ac:picMk id="3" creationId="{A89B15D2-B458-46EA-AC14-4D72F1A59F42}"/>
          </ac:picMkLst>
        </pc:picChg>
        <pc:picChg chg="add mod">
          <ac:chgData name="Nguyen Van Thai Thanh" userId="efe48e9e-abaa-4a82-8677-c996e7a91e96" providerId="ADAL" clId="{0C9A1A4C-1142-4C5E-8AD5-A94C0F4C8442}" dt="2021-10-03T09:03:42.384" v="250" actId="1076"/>
          <ac:picMkLst>
            <pc:docMk/>
            <pc:sldMk cId="2019224360" sldId="465"/>
            <ac:picMk id="5" creationId="{BFDD7631-B72D-4708-8171-4964F2456F38}"/>
          </ac:picMkLst>
        </pc:picChg>
      </pc:sldChg>
      <pc:sldChg chg="addSp modSp add mod replId modNotesTx">
        <pc:chgData name="Nguyen Van Thai Thanh" userId="efe48e9e-abaa-4a82-8677-c996e7a91e96" providerId="ADAL" clId="{0C9A1A4C-1142-4C5E-8AD5-A94C0F4C8442}" dt="2021-10-03T09:08:30.416" v="295"/>
        <pc:sldMkLst>
          <pc:docMk/>
          <pc:sldMk cId="450922728" sldId="466"/>
        </pc:sldMkLst>
        <pc:picChg chg="add mod">
          <ac:chgData name="Nguyen Van Thai Thanh" userId="efe48e9e-abaa-4a82-8677-c996e7a91e96" providerId="ADAL" clId="{0C9A1A4C-1142-4C5E-8AD5-A94C0F4C8442}" dt="2021-10-03T09:05:48.657" v="281" actId="14100"/>
          <ac:picMkLst>
            <pc:docMk/>
            <pc:sldMk cId="450922728" sldId="466"/>
            <ac:picMk id="3" creationId="{B63D89F9-803E-47AF-B767-54369F1AFDE2}"/>
          </ac:picMkLst>
        </pc:picChg>
      </pc:sldChg>
      <pc:sldChg chg="addSp modSp add mod modNotesTx">
        <pc:chgData name="Nguyen Van Thai Thanh" userId="efe48e9e-abaa-4a82-8677-c996e7a91e96" providerId="ADAL" clId="{0C9A1A4C-1142-4C5E-8AD5-A94C0F4C8442}" dt="2021-10-03T09:08:21.347" v="294"/>
        <pc:sldMkLst>
          <pc:docMk/>
          <pc:sldMk cId="2411306552" sldId="467"/>
        </pc:sldMkLst>
        <pc:picChg chg="add mod">
          <ac:chgData name="Nguyen Van Thai Thanh" userId="efe48e9e-abaa-4a82-8677-c996e7a91e96" providerId="ADAL" clId="{0C9A1A4C-1142-4C5E-8AD5-A94C0F4C8442}" dt="2021-10-03T09:06:38.112" v="284" actId="14100"/>
          <ac:picMkLst>
            <pc:docMk/>
            <pc:sldMk cId="2411306552" sldId="467"/>
            <ac:picMk id="3" creationId="{5F911CA1-6A5F-4B0C-958D-75F4558CD264}"/>
          </ac:picMkLst>
        </pc:picChg>
      </pc:sldChg>
      <pc:sldChg chg="addSp modSp add mod replId modNotesTx">
        <pc:chgData name="Nguyen Van Thai Thanh" userId="efe48e9e-abaa-4a82-8677-c996e7a91e96" providerId="ADAL" clId="{0C9A1A4C-1142-4C5E-8AD5-A94C0F4C8442}" dt="2021-10-03T09:08:06.072" v="293"/>
        <pc:sldMkLst>
          <pc:docMk/>
          <pc:sldMk cId="2906486071" sldId="468"/>
        </pc:sldMkLst>
        <pc:picChg chg="add mod">
          <ac:chgData name="Nguyen Van Thai Thanh" userId="efe48e9e-abaa-4a82-8677-c996e7a91e96" providerId="ADAL" clId="{0C9A1A4C-1142-4C5E-8AD5-A94C0F4C8442}" dt="2021-10-03T09:07:48.762" v="291" actId="14100"/>
          <ac:picMkLst>
            <pc:docMk/>
            <pc:sldMk cId="2906486071" sldId="468"/>
            <ac:picMk id="3" creationId="{F1099D97-1F1F-479C-B97D-E0295F8EAC3D}"/>
          </ac:picMkLst>
        </pc:picChg>
        <pc:picChg chg="add mod">
          <ac:chgData name="Nguyen Van Thai Thanh" userId="efe48e9e-abaa-4a82-8677-c996e7a91e96" providerId="ADAL" clId="{0C9A1A4C-1142-4C5E-8AD5-A94C0F4C8442}" dt="2021-10-03T09:07:50.040" v="292" actId="1076"/>
          <ac:picMkLst>
            <pc:docMk/>
            <pc:sldMk cId="2906486071" sldId="468"/>
            <ac:picMk id="5" creationId="{9A839489-5D45-44F4-BD55-BB6AEADBC28E}"/>
          </ac:picMkLst>
        </pc:picChg>
      </pc:sldChg>
      <pc:sldChg chg="addSp modSp add mod replId modNotesTx">
        <pc:chgData name="Nguyen Van Thai Thanh" userId="efe48e9e-abaa-4a82-8677-c996e7a91e96" providerId="ADAL" clId="{0C9A1A4C-1142-4C5E-8AD5-A94C0F4C8442}" dt="2021-10-03T09:09:20.151" v="299"/>
        <pc:sldMkLst>
          <pc:docMk/>
          <pc:sldMk cId="3816792805" sldId="469"/>
        </pc:sldMkLst>
        <pc:picChg chg="add mod">
          <ac:chgData name="Nguyen Van Thai Thanh" userId="efe48e9e-abaa-4a82-8677-c996e7a91e96" providerId="ADAL" clId="{0C9A1A4C-1142-4C5E-8AD5-A94C0F4C8442}" dt="2021-10-03T09:09:12.393" v="298" actId="14100"/>
          <ac:picMkLst>
            <pc:docMk/>
            <pc:sldMk cId="3816792805" sldId="469"/>
            <ac:picMk id="3" creationId="{1FFCD98A-BF4A-4411-80E1-B356380BAC60}"/>
          </ac:picMkLst>
        </pc:picChg>
      </pc:sldChg>
      <pc:sldChg chg="addSp modSp add mod replId modNotesTx">
        <pc:chgData name="Nguyen Van Thai Thanh" userId="efe48e9e-abaa-4a82-8677-c996e7a91e96" providerId="ADAL" clId="{0C9A1A4C-1142-4C5E-8AD5-A94C0F4C8442}" dt="2021-10-03T09:11:43.240" v="305"/>
        <pc:sldMkLst>
          <pc:docMk/>
          <pc:sldMk cId="1961315764" sldId="470"/>
        </pc:sldMkLst>
        <pc:picChg chg="add mod">
          <ac:chgData name="Nguyen Van Thai Thanh" userId="efe48e9e-abaa-4a82-8677-c996e7a91e96" providerId="ADAL" clId="{0C9A1A4C-1142-4C5E-8AD5-A94C0F4C8442}" dt="2021-10-03T09:11:00.504" v="301" actId="1076"/>
          <ac:picMkLst>
            <pc:docMk/>
            <pc:sldMk cId="1961315764" sldId="470"/>
            <ac:picMk id="3" creationId="{2119D3A9-962C-424A-8581-7D7319C3204B}"/>
          </ac:picMkLst>
        </pc:picChg>
        <pc:picChg chg="add mod">
          <ac:chgData name="Nguyen Van Thai Thanh" userId="efe48e9e-abaa-4a82-8677-c996e7a91e96" providerId="ADAL" clId="{0C9A1A4C-1142-4C5E-8AD5-A94C0F4C8442}" dt="2021-10-03T09:11:33.097" v="304" actId="14100"/>
          <ac:picMkLst>
            <pc:docMk/>
            <pc:sldMk cId="1961315764" sldId="470"/>
            <ac:picMk id="5" creationId="{28D80DC0-7F20-4336-88F0-82ADAA2EFAAC}"/>
          </ac:picMkLst>
        </pc:picChg>
      </pc:sldChg>
      <pc:sldChg chg="add del">
        <pc:chgData name="Nguyen Van Thai Thanh" userId="efe48e9e-abaa-4a82-8677-c996e7a91e96" providerId="ADAL" clId="{0C9A1A4C-1142-4C5E-8AD5-A94C0F4C8442}" dt="2021-10-03T09:13:32.100" v="306" actId="47"/>
        <pc:sldMkLst>
          <pc:docMk/>
          <pc:sldMk cId="167500106" sldId="471"/>
        </pc:sldMkLst>
      </pc:sldChg>
      <pc:sldChg chg="add del replId">
        <pc:chgData name="Nguyen Van Thai Thanh" userId="efe48e9e-abaa-4a82-8677-c996e7a91e96" providerId="ADAL" clId="{0C9A1A4C-1142-4C5E-8AD5-A94C0F4C8442}" dt="2021-10-03T09:13:32.100" v="306" actId="47"/>
        <pc:sldMkLst>
          <pc:docMk/>
          <pc:sldMk cId="3551642564" sldId="472"/>
        </pc:sldMkLst>
      </pc:sldChg>
      <pc:sldChg chg="add del replId">
        <pc:chgData name="Nguyen Van Thai Thanh" userId="efe48e9e-abaa-4a82-8677-c996e7a91e96" providerId="ADAL" clId="{0C9A1A4C-1142-4C5E-8AD5-A94C0F4C8442}" dt="2021-10-03T09:13:32.100" v="306" actId="47"/>
        <pc:sldMkLst>
          <pc:docMk/>
          <pc:sldMk cId="2624959565" sldId="473"/>
        </pc:sldMkLst>
      </pc:sldChg>
      <pc:sldChg chg="add del replId">
        <pc:chgData name="Nguyen Van Thai Thanh" userId="efe48e9e-abaa-4a82-8677-c996e7a91e96" providerId="ADAL" clId="{0C9A1A4C-1142-4C5E-8AD5-A94C0F4C8442}" dt="2021-10-03T09:13:32.100" v="306" actId="47"/>
        <pc:sldMkLst>
          <pc:docMk/>
          <pc:sldMk cId="4286896103" sldId="474"/>
        </pc:sldMkLst>
      </pc:sldChg>
      <pc:sldChg chg="add del replId">
        <pc:chgData name="Nguyen Van Thai Thanh" userId="efe48e9e-abaa-4a82-8677-c996e7a91e96" providerId="ADAL" clId="{0C9A1A4C-1142-4C5E-8AD5-A94C0F4C8442}" dt="2021-10-03T09:13:32.100" v="306" actId="47"/>
        <pc:sldMkLst>
          <pc:docMk/>
          <pc:sldMk cId="4290970656" sldId="475"/>
        </pc:sldMkLst>
      </pc:sldChg>
      <pc:sldChg chg="add del replId">
        <pc:chgData name="Nguyen Van Thai Thanh" userId="efe48e9e-abaa-4a82-8677-c996e7a91e96" providerId="ADAL" clId="{0C9A1A4C-1142-4C5E-8AD5-A94C0F4C8442}" dt="2021-10-03T09:13:32.100" v="306" actId="47"/>
        <pc:sldMkLst>
          <pc:docMk/>
          <pc:sldMk cId="1765830690" sldId="476"/>
        </pc:sldMkLst>
      </pc:sldChg>
      <pc:sldChg chg="add del replId">
        <pc:chgData name="Nguyen Van Thai Thanh" userId="efe48e9e-abaa-4a82-8677-c996e7a91e96" providerId="ADAL" clId="{0C9A1A4C-1142-4C5E-8AD5-A94C0F4C8442}" dt="2021-10-03T09:13:32.100" v="306" actId="47"/>
        <pc:sldMkLst>
          <pc:docMk/>
          <pc:sldMk cId="1073471203" sldId="477"/>
        </pc:sldMkLst>
      </pc:sldChg>
      <pc:sldChg chg="add del replId">
        <pc:chgData name="Nguyen Van Thai Thanh" userId="efe48e9e-abaa-4a82-8677-c996e7a91e96" providerId="ADAL" clId="{0C9A1A4C-1142-4C5E-8AD5-A94C0F4C8442}" dt="2021-10-03T09:13:32.100" v="306" actId="47"/>
        <pc:sldMkLst>
          <pc:docMk/>
          <pc:sldMk cId="1220782707" sldId="478"/>
        </pc:sldMkLst>
      </pc:sldChg>
      <pc:sldChg chg="modSp add mod ord">
        <pc:chgData name="Nguyen Van Thai Thanh" userId="efe48e9e-abaa-4a82-8677-c996e7a91e96" providerId="ADAL" clId="{0C9A1A4C-1142-4C5E-8AD5-A94C0F4C8442}" dt="2021-10-03T09:04:53.699" v="277" actId="20577"/>
        <pc:sldMkLst>
          <pc:docMk/>
          <pc:sldMk cId="700647204" sldId="479"/>
        </pc:sldMkLst>
        <pc:spChg chg="mod">
          <ac:chgData name="Nguyen Van Thai Thanh" userId="efe48e9e-abaa-4a82-8677-c996e7a91e96" providerId="ADAL" clId="{0C9A1A4C-1142-4C5E-8AD5-A94C0F4C8442}" dt="2021-10-03T09:04:53.699" v="277" actId="20577"/>
          <ac:spMkLst>
            <pc:docMk/>
            <pc:sldMk cId="700647204" sldId="479"/>
            <ac:spMk id="4" creationId="{FE8F0BBE-EA26-4012-9F3F-F2688CE9F457}"/>
          </ac:spMkLst>
        </pc:spChg>
      </pc:sldChg>
      <pc:sldChg chg="addSp delSp modSp add mod ord">
        <pc:chgData name="Nguyen Van Thai Thanh" userId="efe48e9e-abaa-4a82-8677-c996e7a91e96" providerId="ADAL" clId="{0C9A1A4C-1142-4C5E-8AD5-A94C0F4C8442}" dt="2021-10-07T12:39:29.332" v="319" actId="1076"/>
        <pc:sldMkLst>
          <pc:docMk/>
          <pc:sldMk cId="731997916" sldId="480"/>
        </pc:sldMkLst>
        <pc:picChg chg="add mod">
          <ac:chgData name="Nguyen Van Thai Thanh" userId="efe48e9e-abaa-4a82-8677-c996e7a91e96" providerId="ADAL" clId="{0C9A1A4C-1142-4C5E-8AD5-A94C0F4C8442}" dt="2021-10-07T12:39:10.580" v="317" actId="1076"/>
          <ac:picMkLst>
            <pc:docMk/>
            <pc:sldMk cId="731997916" sldId="480"/>
            <ac:picMk id="3" creationId="{ED168724-A4D2-4369-8142-7024116173AA}"/>
          </ac:picMkLst>
        </pc:picChg>
        <pc:picChg chg="del">
          <ac:chgData name="Nguyen Van Thai Thanh" userId="efe48e9e-abaa-4a82-8677-c996e7a91e96" providerId="ADAL" clId="{0C9A1A4C-1142-4C5E-8AD5-A94C0F4C8442}" dt="2021-10-07T12:36:53.403" v="312" actId="478"/>
          <ac:picMkLst>
            <pc:docMk/>
            <pc:sldMk cId="731997916" sldId="480"/>
            <ac:picMk id="5" creationId="{91FE87C8-839A-45CB-8DE4-9C19345233B7}"/>
          </ac:picMkLst>
        </pc:picChg>
        <pc:picChg chg="add mod">
          <ac:chgData name="Nguyen Van Thai Thanh" userId="efe48e9e-abaa-4a82-8677-c996e7a91e96" providerId="ADAL" clId="{0C9A1A4C-1142-4C5E-8AD5-A94C0F4C8442}" dt="2021-10-07T12:39:29.332" v="319" actId="1076"/>
          <ac:picMkLst>
            <pc:docMk/>
            <pc:sldMk cId="731997916" sldId="480"/>
            <ac:picMk id="6" creationId="{E6896E2C-F83A-4845-A0C3-C46FE29A14BF}"/>
          </ac:picMkLst>
        </pc:picChg>
      </pc:sldChg>
      <pc:sldChg chg="addSp modSp add mod">
        <pc:chgData name="Nguyen Van Thai Thanh" userId="efe48e9e-abaa-4a82-8677-c996e7a91e96" providerId="ADAL" clId="{0C9A1A4C-1142-4C5E-8AD5-A94C0F4C8442}" dt="2021-10-07T12:40:02.989" v="325" actId="1076"/>
        <pc:sldMkLst>
          <pc:docMk/>
          <pc:sldMk cId="155672143" sldId="481"/>
        </pc:sldMkLst>
        <pc:picChg chg="add mod">
          <ac:chgData name="Nguyen Van Thai Thanh" userId="efe48e9e-abaa-4a82-8677-c996e7a91e96" providerId="ADAL" clId="{0C9A1A4C-1142-4C5E-8AD5-A94C0F4C8442}" dt="2021-10-07T12:39:53.020" v="323" actId="1076"/>
          <ac:picMkLst>
            <pc:docMk/>
            <pc:sldMk cId="155672143" sldId="481"/>
            <ac:picMk id="3" creationId="{F653C0E5-04C3-4CDF-8D7B-32B95761B3AE}"/>
          </ac:picMkLst>
        </pc:picChg>
        <pc:picChg chg="add mod">
          <ac:chgData name="Nguyen Van Thai Thanh" userId="efe48e9e-abaa-4a82-8677-c996e7a91e96" providerId="ADAL" clId="{0C9A1A4C-1142-4C5E-8AD5-A94C0F4C8442}" dt="2021-10-07T12:40:02.989" v="325" actId="1076"/>
          <ac:picMkLst>
            <pc:docMk/>
            <pc:sldMk cId="155672143" sldId="481"/>
            <ac:picMk id="5" creationId="{9C2C9C84-7D4E-4834-9739-C8DBC9531B83}"/>
          </ac:picMkLst>
        </pc:picChg>
      </pc:sldChg>
      <pc:sldChg chg="addSp modSp add mod">
        <pc:chgData name="Nguyen Van Thai Thanh" userId="efe48e9e-abaa-4a82-8677-c996e7a91e96" providerId="ADAL" clId="{0C9A1A4C-1142-4C5E-8AD5-A94C0F4C8442}" dt="2021-10-07T12:40:33.771" v="330" actId="1076"/>
        <pc:sldMkLst>
          <pc:docMk/>
          <pc:sldMk cId="2747263388" sldId="482"/>
        </pc:sldMkLst>
        <pc:picChg chg="add mod">
          <ac:chgData name="Nguyen Van Thai Thanh" userId="efe48e9e-abaa-4a82-8677-c996e7a91e96" providerId="ADAL" clId="{0C9A1A4C-1142-4C5E-8AD5-A94C0F4C8442}" dt="2021-10-07T12:40:19.964" v="327" actId="1076"/>
          <ac:picMkLst>
            <pc:docMk/>
            <pc:sldMk cId="2747263388" sldId="482"/>
            <ac:picMk id="3" creationId="{175B2362-B331-4DEE-B930-DF11B205A815}"/>
          </ac:picMkLst>
        </pc:picChg>
        <pc:picChg chg="add mod">
          <ac:chgData name="Nguyen Van Thai Thanh" userId="efe48e9e-abaa-4a82-8677-c996e7a91e96" providerId="ADAL" clId="{0C9A1A4C-1142-4C5E-8AD5-A94C0F4C8442}" dt="2021-10-07T12:40:33.771" v="330" actId="1076"/>
          <ac:picMkLst>
            <pc:docMk/>
            <pc:sldMk cId="2747263388" sldId="482"/>
            <ac:picMk id="5" creationId="{D3FCD4EF-9080-4AAC-BEE4-456B8E8CC8AA}"/>
          </ac:picMkLst>
        </pc:picChg>
      </pc:sldChg>
      <pc:sldChg chg="addSp modSp add mod replId">
        <pc:chgData name="Nguyen Van Thai Thanh" userId="efe48e9e-abaa-4a82-8677-c996e7a91e96" providerId="ADAL" clId="{0C9A1A4C-1142-4C5E-8AD5-A94C0F4C8442}" dt="2021-10-07T12:41:08.404" v="334" actId="1076"/>
        <pc:sldMkLst>
          <pc:docMk/>
          <pc:sldMk cId="1717246814" sldId="483"/>
        </pc:sldMkLst>
        <pc:picChg chg="add mod">
          <ac:chgData name="Nguyen Van Thai Thanh" userId="efe48e9e-abaa-4a82-8677-c996e7a91e96" providerId="ADAL" clId="{0C9A1A4C-1142-4C5E-8AD5-A94C0F4C8442}" dt="2021-10-07T12:40:54.910" v="332" actId="1076"/>
          <ac:picMkLst>
            <pc:docMk/>
            <pc:sldMk cId="1717246814" sldId="483"/>
            <ac:picMk id="3" creationId="{53891A61-BB4B-49A6-95C1-BDD9D8BF232D}"/>
          </ac:picMkLst>
        </pc:picChg>
        <pc:picChg chg="add mod">
          <ac:chgData name="Nguyen Van Thai Thanh" userId="efe48e9e-abaa-4a82-8677-c996e7a91e96" providerId="ADAL" clId="{0C9A1A4C-1142-4C5E-8AD5-A94C0F4C8442}" dt="2021-10-07T12:41:08.404" v="334" actId="1076"/>
          <ac:picMkLst>
            <pc:docMk/>
            <pc:sldMk cId="1717246814" sldId="483"/>
            <ac:picMk id="5" creationId="{51CA95F8-7028-4F0A-A4A4-A887F24A02C5}"/>
          </ac:picMkLst>
        </pc:picChg>
      </pc:sldChg>
      <pc:sldChg chg="addSp modSp add mod">
        <pc:chgData name="Nguyen Van Thai Thanh" userId="efe48e9e-abaa-4a82-8677-c996e7a91e96" providerId="ADAL" clId="{0C9A1A4C-1142-4C5E-8AD5-A94C0F4C8442}" dt="2021-10-07T12:41:37.909" v="338" actId="1076"/>
        <pc:sldMkLst>
          <pc:docMk/>
          <pc:sldMk cId="3287609746" sldId="484"/>
        </pc:sldMkLst>
        <pc:picChg chg="add mod">
          <ac:chgData name="Nguyen Van Thai Thanh" userId="efe48e9e-abaa-4a82-8677-c996e7a91e96" providerId="ADAL" clId="{0C9A1A4C-1142-4C5E-8AD5-A94C0F4C8442}" dt="2021-10-07T12:41:26.596" v="336" actId="1076"/>
          <ac:picMkLst>
            <pc:docMk/>
            <pc:sldMk cId="3287609746" sldId="484"/>
            <ac:picMk id="3" creationId="{471A86DB-31E5-4F38-B0BE-28F3BC89DC65}"/>
          </ac:picMkLst>
        </pc:picChg>
        <pc:picChg chg="add mod">
          <ac:chgData name="Nguyen Van Thai Thanh" userId="efe48e9e-abaa-4a82-8677-c996e7a91e96" providerId="ADAL" clId="{0C9A1A4C-1142-4C5E-8AD5-A94C0F4C8442}" dt="2021-10-07T12:41:37.909" v="338" actId="1076"/>
          <ac:picMkLst>
            <pc:docMk/>
            <pc:sldMk cId="3287609746" sldId="484"/>
            <ac:picMk id="5" creationId="{FE47BD99-E94C-49DD-B7A4-EF213A003537}"/>
          </ac:picMkLst>
        </pc:picChg>
      </pc:sldChg>
      <pc:sldChg chg="addSp modSp add mod replId">
        <pc:chgData name="Nguyen Van Thai Thanh" userId="efe48e9e-abaa-4a82-8677-c996e7a91e96" providerId="ADAL" clId="{0C9A1A4C-1142-4C5E-8AD5-A94C0F4C8442}" dt="2021-10-07T12:42:21.845" v="342" actId="1076"/>
        <pc:sldMkLst>
          <pc:docMk/>
          <pc:sldMk cId="3827663741" sldId="485"/>
        </pc:sldMkLst>
        <pc:picChg chg="add mod">
          <ac:chgData name="Nguyen Van Thai Thanh" userId="efe48e9e-abaa-4a82-8677-c996e7a91e96" providerId="ADAL" clId="{0C9A1A4C-1142-4C5E-8AD5-A94C0F4C8442}" dt="2021-10-07T12:41:59.156" v="340" actId="1076"/>
          <ac:picMkLst>
            <pc:docMk/>
            <pc:sldMk cId="3827663741" sldId="485"/>
            <ac:picMk id="3" creationId="{EFAF8A79-D875-4DA6-B81A-9CE2737D176D}"/>
          </ac:picMkLst>
        </pc:picChg>
        <pc:picChg chg="add mod">
          <ac:chgData name="Nguyen Van Thai Thanh" userId="efe48e9e-abaa-4a82-8677-c996e7a91e96" providerId="ADAL" clId="{0C9A1A4C-1142-4C5E-8AD5-A94C0F4C8442}" dt="2021-10-07T12:42:21.845" v="342" actId="1076"/>
          <ac:picMkLst>
            <pc:docMk/>
            <pc:sldMk cId="3827663741" sldId="485"/>
            <ac:picMk id="5" creationId="{4A38F054-5A13-4193-8319-86243F77C524}"/>
          </ac:picMkLst>
        </pc:picChg>
      </pc:sldChg>
      <pc:sldChg chg="addSp modSp add mod replId">
        <pc:chgData name="Nguyen Van Thai Thanh" userId="efe48e9e-abaa-4a82-8677-c996e7a91e96" providerId="ADAL" clId="{0C9A1A4C-1142-4C5E-8AD5-A94C0F4C8442}" dt="2021-10-07T12:42:49.300" v="347" actId="1076"/>
        <pc:sldMkLst>
          <pc:docMk/>
          <pc:sldMk cId="2806945117" sldId="486"/>
        </pc:sldMkLst>
        <pc:picChg chg="add mod">
          <ac:chgData name="Nguyen Van Thai Thanh" userId="efe48e9e-abaa-4a82-8677-c996e7a91e96" providerId="ADAL" clId="{0C9A1A4C-1142-4C5E-8AD5-A94C0F4C8442}" dt="2021-10-07T12:42:38.932" v="345" actId="1076"/>
          <ac:picMkLst>
            <pc:docMk/>
            <pc:sldMk cId="2806945117" sldId="486"/>
            <ac:picMk id="3" creationId="{0C2DA04E-38BB-4890-AB2B-BBD7B8FF1B87}"/>
          </ac:picMkLst>
        </pc:picChg>
        <pc:picChg chg="add mod">
          <ac:chgData name="Nguyen Van Thai Thanh" userId="efe48e9e-abaa-4a82-8677-c996e7a91e96" providerId="ADAL" clId="{0C9A1A4C-1142-4C5E-8AD5-A94C0F4C8442}" dt="2021-10-07T12:42:49.300" v="347" actId="1076"/>
          <ac:picMkLst>
            <pc:docMk/>
            <pc:sldMk cId="2806945117" sldId="486"/>
            <ac:picMk id="5" creationId="{FB9679A3-0819-4698-89F9-F1DBC3AF2264}"/>
          </ac:picMkLst>
        </pc:picChg>
      </pc:sldChg>
      <pc:sldChg chg="addSp modSp add mod">
        <pc:chgData name="Nguyen Van Thai Thanh" userId="efe48e9e-abaa-4a82-8677-c996e7a91e96" providerId="ADAL" clId="{0C9A1A4C-1142-4C5E-8AD5-A94C0F4C8442}" dt="2021-10-07T12:43:13.556" v="351" actId="1076"/>
        <pc:sldMkLst>
          <pc:docMk/>
          <pc:sldMk cId="2823735020" sldId="487"/>
        </pc:sldMkLst>
        <pc:picChg chg="add mod">
          <ac:chgData name="Nguyen Van Thai Thanh" userId="efe48e9e-abaa-4a82-8677-c996e7a91e96" providerId="ADAL" clId="{0C9A1A4C-1142-4C5E-8AD5-A94C0F4C8442}" dt="2021-10-07T12:43:01.444" v="349" actId="1076"/>
          <ac:picMkLst>
            <pc:docMk/>
            <pc:sldMk cId="2823735020" sldId="487"/>
            <ac:picMk id="3" creationId="{B6B9C020-8F99-4A53-BC27-777F4972342A}"/>
          </ac:picMkLst>
        </pc:picChg>
        <pc:picChg chg="add mod">
          <ac:chgData name="Nguyen Van Thai Thanh" userId="efe48e9e-abaa-4a82-8677-c996e7a91e96" providerId="ADAL" clId="{0C9A1A4C-1142-4C5E-8AD5-A94C0F4C8442}" dt="2021-10-07T12:43:13.556" v="351" actId="1076"/>
          <ac:picMkLst>
            <pc:docMk/>
            <pc:sldMk cId="2823735020" sldId="487"/>
            <ac:picMk id="5" creationId="{6265BF10-17A3-4628-8AA7-AA3F9663DECF}"/>
          </ac:picMkLst>
        </pc:picChg>
      </pc:sldChg>
      <pc:sldChg chg="addSp modSp add mod replId">
        <pc:chgData name="Nguyen Van Thai Thanh" userId="efe48e9e-abaa-4a82-8677-c996e7a91e96" providerId="ADAL" clId="{0C9A1A4C-1142-4C5E-8AD5-A94C0F4C8442}" dt="2021-10-07T12:43:39.413" v="355" actId="1076"/>
        <pc:sldMkLst>
          <pc:docMk/>
          <pc:sldMk cId="1776261160" sldId="488"/>
        </pc:sldMkLst>
        <pc:picChg chg="add mod">
          <ac:chgData name="Nguyen Van Thai Thanh" userId="efe48e9e-abaa-4a82-8677-c996e7a91e96" providerId="ADAL" clId="{0C9A1A4C-1142-4C5E-8AD5-A94C0F4C8442}" dt="2021-10-07T12:43:25.620" v="353" actId="1076"/>
          <ac:picMkLst>
            <pc:docMk/>
            <pc:sldMk cId="1776261160" sldId="488"/>
            <ac:picMk id="3" creationId="{1276B1F8-0DD8-4747-A5D5-FB1AB0C6EA29}"/>
          </ac:picMkLst>
        </pc:picChg>
        <pc:picChg chg="add mod">
          <ac:chgData name="Nguyen Van Thai Thanh" userId="efe48e9e-abaa-4a82-8677-c996e7a91e96" providerId="ADAL" clId="{0C9A1A4C-1142-4C5E-8AD5-A94C0F4C8442}" dt="2021-10-07T12:43:39.413" v="355" actId="1076"/>
          <ac:picMkLst>
            <pc:docMk/>
            <pc:sldMk cId="1776261160" sldId="488"/>
            <ac:picMk id="5" creationId="{9488586B-F317-4E21-AE6A-45815351898B}"/>
          </ac:picMkLst>
        </pc:picChg>
      </pc:sldChg>
      <pc:sldChg chg="addSp modSp add mod">
        <pc:chgData name="Nguyen Van Thai Thanh" userId="efe48e9e-abaa-4a82-8677-c996e7a91e96" providerId="ADAL" clId="{0C9A1A4C-1142-4C5E-8AD5-A94C0F4C8442}" dt="2021-10-07T12:43:58.436" v="357" actId="1076"/>
        <pc:sldMkLst>
          <pc:docMk/>
          <pc:sldMk cId="4024109157" sldId="489"/>
        </pc:sldMkLst>
        <pc:picChg chg="add mod">
          <ac:chgData name="Nguyen Van Thai Thanh" userId="efe48e9e-abaa-4a82-8677-c996e7a91e96" providerId="ADAL" clId="{0C9A1A4C-1142-4C5E-8AD5-A94C0F4C8442}" dt="2021-10-07T12:43:58.436" v="357" actId="1076"/>
          <ac:picMkLst>
            <pc:docMk/>
            <pc:sldMk cId="4024109157" sldId="489"/>
            <ac:picMk id="3" creationId="{638DFC2D-618A-4AFE-BACF-02484A4B91CA}"/>
          </ac:picMkLst>
        </pc:picChg>
      </pc:sldChg>
      <pc:sldChg chg="addSp modSp add mod replId">
        <pc:chgData name="Nguyen Van Thai Thanh" userId="efe48e9e-abaa-4a82-8677-c996e7a91e96" providerId="ADAL" clId="{0C9A1A4C-1142-4C5E-8AD5-A94C0F4C8442}" dt="2021-10-07T12:44:24.956" v="359" actId="1076"/>
        <pc:sldMkLst>
          <pc:docMk/>
          <pc:sldMk cId="489339046" sldId="490"/>
        </pc:sldMkLst>
        <pc:picChg chg="add mod">
          <ac:chgData name="Nguyen Van Thai Thanh" userId="efe48e9e-abaa-4a82-8677-c996e7a91e96" providerId="ADAL" clId="{0C9A1A4C-1142-4C5E-8AD5-A94C0F4C8442}" dt="2021-10-07T12:44:24.956" v="359" actId="1076"/>
          <ac:picMkLst>
            <pc:docMk/>
            <pc:sldMk cId="489339046" sldId="490"/>
            <ac:picMk id="3" creationId="{4B968400-0312-4495-B7DD-F623E910FB72}"/>
          </ac:picMkLst>
        </pc:picChg>
      </pc:sldChg>
      <pc:sldChg chg="add del replId">
        <pc:chgData name="Nguyen Van Thai Thanh" userId="efe48e9e-abaa-4a82-8677-c996e7a91e96" providerId="ADAL" clId="{0C9A1A4C-1142-4C5E-8AD5-A94C0F4C8442}" dt="2021-10-07T12:44:30.154" v="360" actId="2696"/>
        <pc:sldMkLst>
          <pc:docMk/>
          <pc:sldMk cId="3532000977" sldId="491"/>
        </pc:sldMkLst>
      </pc:sldChg>
    </pc:docChg>
  </pc:docChgLst>
  <pc:docChgLst>
    <pc:chgData name="Nguyen Bui Trong Tin" userId="e8b171ad-d98b-49d5-bbe6-f86bd94206fe" providerId="ADAL" clId="{FE154A06-6201-465B-871E-D1F4B682C521}"/>
    <pc:docChg chg="undo custSel addSld delSld modSld">
      <pc:chgData name="Nguyen Bui Trong Tin" userId="e8b171ad-d98b-49d5-bbe6-f86bd94206fe" providerId="ADAL" clId="{FE154A06-6201-465B-871E-D1F4B682C521}" dt="2021-05-28T11:15:57.769" v="401" actId="20577"/>
      <pc:docMkLst>
        <pc:docMk/>
      </pc:docMkLst>
      <pc:sldChg chg="modNotesTx">
        <pc:chgData name="Nguyen Bui Trong Tin" userId="e8b171ad-d98b-49d5-bbe6-f86bd94206fe" providerId="ADAL" clId="{FE154A06-6201-465B-871E-D1F4B682C521}" dt="2021-05-27T16:55:18.864" v="22" actId="20577"/>
        <pc:sldMkLst>
          <pc:docMk/>
          <pc:sldMk cId="1495374394" sldId="256"/>
        </pc:sldMkLst>
      </pc:sldChg>
      <pc:sldChg chg="modNotesTx">
        <pc:chgData name="Nguyen Bui Trong Tin" userId="e8b171ad-d98b-49d5-bbe6-f86bd94206fe" providerId="ADAL" clId="{FE154A06-6201-465B-871E-D1F4B682C521}" dt="2021-05-27T16:55:22.583" v="23"/>
        <pc:sldMkLst>
          <pc:docMk/>
          <pc:sldMk cId="2876239378" sldId="257"/>
        </pc:sldMkLst>
      </pc:sldChg>
      <pc:sldChg chg="modNotesTx">
        <pc:chgData name="Nguyen Bui Trong Tin" userId="e8b171ad-d98b-49d5-bbe6-f86bd94206fe" providerId="ADAL" clId="{FE154A06-6201-465B-871E-D1F4B682C521}" dt="2021-05-27T16:55:24.683" v="24"/>
        <pc:sldMkLst>
          <pc:docMk/>
          <pc:sldMk cId="1385030760" sldId="258"/>
        </pc:sldMkLst>
      </pc:sldChg>
      <pc:sldChg chg="modNotesTx">
        <pc:chgData name="Nguyen Bui Trong Tin" userId="e8b171ad-d98b-49d5-bbe6-f86bd94206fe" providerId="ADAL" clId="{FE154A06-6201-465B-871E-D1F4B682C521}" dt="2021-05-27T16:55:26.753" v="25"/>
        <pc:sldMkLst>
          <pc:docMk/>
          <pc:sldMk cId="1502579555" sldId="259"/>
        </pc:sldMkLst>
      </pc:sldChg>
      <pc:sldChg chg="modNotesTx">
        <pc:chgData name="Nguyen Bui Trong Tin" userId="e8b171ad-d98b-49d5-bbe6-f86bd94206fe" providerId="ADAL" clId="{FE154A06-6201-465B-871E-D1F4B682C521}" dt="2021-05-27T16:55:28.533" v="26"/>
        <pc:sldMkLst>
          <pc:docMk/>
          <pc:sldMk cId="4237374391" sldId="260"/>
        </pc:sldMkLst>
      </pc:sldChg>
      <pc:sldChg chg="modNotesTx">
        <pc:chgData name="Nguyen Bui Trong Tin" userId="e8b171ad-d98b-49d5-bbe6-f86bd94206fe" providerId="ADAL" clId="{FE154A06-6201-465B-871E-D1F4B682C521}" dt="2021-05-27T16:55:31.283" v="27"/>
        <pc:sldMkLst>
          <pc:docMk/>
          <pc:sldMk cId="2542749168" sldId="261"/>
        </pc:sldMkLst>
      </pc:sldChg>
      <pc:sldChg chg="modNotesTx">
        <pc:chgData name="Nguyen Bui Trong Tin" userId="e8b171ad-d98b-49d5-bbe6-f86bd94206fe" providerId="ADAL" clId="{FE154A06-6201-465B-871E-D1F4B682C521}" dt="2021-05-27T16:55:52.023" v="44"/>
        <pc:sldMkLst>
          <pc:docMk/>
          <pc:sldMk cId="2693561707" sldId="262"/>
        </pc:sldMkLst>
      </pc:sldChg>
      <pc:sldChg chg="modNotesTx">
        <pc:chgData name="Nguyen Bui Trong Tin" userId="e8b171ad-d98b-49d5-bbe6-f86bd94206fe" providerId="ADAL" clId="{FE154A06-6201-465B-871E-D1F4B682C521}" dt="2021-05-27T16:55:46.393" v="43" actId="113"/>
        <pc:sldMkLst>
          <pc:docMk/>
          <pc:sldMk cId="919847834" sldId="263"/>
        </pc:sldMkLst>
      </pc:sldChg>
      <pc:sldChg chg="addSp delSp modSp mod modNotesTx">
        <pc:chgData name="Nguyen Bui Trong Tin" userId="e8b171ad-d98b-49d5-bbe6-f86bd94206fe" providerId="ADAL" clId="{FE154A06-6201-465B-871E-D1F4B682C521}" dt="2021-05-28T11:04:10.937" v="257" actId="1076"/>
        <pc:sldMkLst>
          <pc:docMk/>
          <pc:sldMk cId="416175474" sldId="264"/>
        </pc:sldMkLst>
        <pc:spChg chg="mod">
          <ac:chgData name="Nguyen Bui Trong Tin" userId="e8b171ad-d98b-49d5-bbe6-f86bd94206fe" providerId="ADAL" clId="{FE154A06-6201-465B-871E-D1F4B682C521}" dt="2021-05-28T11:03:45.439" v="251" actId="20577"/>
          <ac:spMkLst>
            <pc:docMk/>
            <pc:sldMk cId="416175474" sldId="264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FE154A06-6201-465B-871E-D1F4B682C521}" dt="2021-05-27T16:56:19.443" v="55"/>
          <ac:spMkLst>
            <pc:docMk/>
            <pc:sldMk cId="416175474" sldId="264"/>
            <ac:spMk id="4" creationId="{AF1A0259-1D89-4DC9-8E40-1D5383FDAECC}"/>
          </ac:spMkLst>
        </pc:spChg>
        <pc:picChg chg="add del mod">
          <ac:chgData name="Nguyen Bui Trong Tin" userId="e8b171ad-d98b-49d5-bbe6-f86bd94206fe" providerId="ADAL" clId="{FE154A06-6201-465B-871E-D1F4B682C521}" dt="2021-05-28T11:04:04.749" v="255" actId="478"/>
          <ac:picMkLst>
            <pc:docMk/>
            <pc:sldMk cId="416175474" sldId="264"/>
            <ac:picMk id="2" creationId="{56930C24-7290-43B2-80F7-5B51C2382184}"/>
          </ac:picMkLst>
        </pc:picChg>
        <pc:picChg chg="add mod">
          <ac:chgData name="Nguyen Bui Trong Tin" userId="e8b171ad-d98b-49d5-bbe6-f86bd94206fe" providerId="ADAL" clId="{FE154A06-6201-465B-871E-D1F4B682C521}" dt="2021-05-28T11:04:10.937" v="257" actId="1076"/>
          <ac:picMkLst>
            <pc:docMk/>
            <pc:sldMk cId="416175474" sldId="264"/>
            <ac:picMk id="4" creationId="{80BAA1A8-A717-4023-9B4E-862CA385B6B7}"/>
          </ac:picMkLst>
        </pc:picChg>
        <pc:picChg chg="add mod">
          <ac:chgData name="Nguyen Bui Trong Tin" userId="e8b171ad-d98b-49d5-bbe6-f86bd94206fe" providerId="ADAL" clId="{FE154A06-6201-465B-871E-D1F4B682C521}" dt="2021-05-27T17:18:23.163" v="204" actId="1076"/>
          <ac:picMkLst>
            <pc:docMk/>
            <pc:sldMk cId="416175474" sldId="264"/>
            <ac:picMk id="5" creationId="{5EBBE53E-651A-47EC-A4C9-417039D2AD2B}"/>
          </ac:picMkLst>
        </pc:picChg>
      </pc:sldChg>
      <pc:sldChg chg="del">
        <pc:chgData name="Nguyen Bui Trong Tin" userId="e8b171ad-d98b-49d5-bbe6-f86bd94206fe" providerId="ADAL" clId="{FE154A06-6201-465B-871E-D1F4B682C521}" dt="2021-05-27T17:02:23.402" v="108" actId="47"/>
        <pc:sldMkLst>
          <pc:docMk/>
          <pc:sldMk cId="349773366" sldId="265"/>
        </pc:sldMkLst>
      </pc:sldChg>
      <pc:sldChg chg="addSp delSp modSp mod modNotesTx">
        <pc:chgData name="Nguyen Bui Trong Tin" userId="e8b171ad-d98b-49d5-bbe6-f86bd94206fe" providerId="ADAL" clId="{FE154A06-6201-465B-871E-D1F4B682C521}" dt="2021-05-28T11:14:04.380" v="357" actId="20577"/>
        <pc:sldMkLst>
          <pc:docMk/>
          <pc:sldMk cId="3186130772" sldId="266"/>
        </pc:sldMkLst>
        <pc:spChg chg="mod">
          <ac:chgData name="Nguyen Bui Trong Tin" userId="e8b171ad-d98b-49d5-bbe6-f86bd94206fe" providerId="ADAL" clId="{FE154A06-6201-465B-871E-D1F4B682C521}" dt="2021-05-28T11:14:04.380" v="357" actId="20577"/>
          <ac:spMkLst>
            <pc:docMk/>
            <pc:sldMk cId="3186130772" sldId="26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FE154A06-6201-465B-871E-D1F4B682C521}" dt="2021-05-27T17:13:02.712" v="165" actId="478"/>
          <ac:picMkLst>
            <pc:docMk/>
            <pc:sldMk cId="3186130772" sldId="266"/>
            <ac:picMk id="2" creationId="{A8D9268D-79C4-4258-9F00-5F7A629E0EDC}"/>
          </ac:picMkLst>
        </pc:picChg>
        <pc:picChg chg="add mod">
          <ac:chgData name="Nguyen Bui Trong Tin" userId="e8b171ad-d98b-49d5-bbe6-f86bd94206fe" providerId="ADAL" clId="{FE154A06-6201-465B-871E-D1F4B682C521}" dt="2021-05-27T17:13:45.753" v="169" actId="14100"/>
          <ac:picMkLst>
            <pc:docMk/>
            <pc:sldMk cId="3186130772" sldId="266"/>
            <ac:picMk id="4" creationId="{0FFF990F-D300-4976-906B-CE9288C87F76}"/>
          </ac:picMkLst>
        </pc:picChg>
      </pc:sldChg>
      <pc:sldChg chg="addSp modSp mod modNotesTx">
        <pc:chgData name="Nguyen Bui Trong Tin" userId="e8b171ad-d98b-49d5-bbe6-f86bd94206fe" providerId="ADAL" clId="{FE154A06-6201-465B-871E-D1F4B682C521}" dt="2021-05-28T11:15:33.293" v="394" actId="20577"/>
        <pc:sldMkLst>
          <pc:docMk/>
          <pc:sldMk cId="1726459742" sldId="267"/>
        </pc:sldMkLst>
        <pc:spChg chg="mod">
          <ac:chgData name="Nguyen Bui Trong Tin" userId="e8b171ad-d98b-49d5-bbe6-f86bd94206fe" providerId="ADAL" clId="{FE154A06-6201-465B-871E-D1F4B682C521}" dt="2021-05-28T11:15:33.293" v="394" actId="20577"/>
          <ac:spMkLst>
            <pc:docMk/>
            <pc:sldMk cId="1726459742" sldId="26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08.147" v="196" actId="14100"/>
          <ac:picMkLst>
            <pc:docMk/>
            <pc:sldMk cId="1726459742" sldId="267"/>
            <ac:picMk id="2" creationId="{D0F56FAB-9918-4A00-A22B-753A6FDD8E7C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5:03.516" v="258" actId="20577"/>
        <pc:sldMkLst>
          <pc:docMk/>
          <pc:sldMk cId="3165844236" sldId="269"/>
        </pc:sldMkLst>
        <pc:spChg chg="mod">
          <ac:chgData name="Nguyen Bui Trong Tin" userId="e8b171ad-d98b-49d5-bbe6-f86bd94206fe" providerId="ADAL" clId="{FE154A06-6201-465B-871E-D1F4B682C521}" dt="2021-05-28T11:05:03.516" v="258" actId="20577"/>
          <ac:spMkLst>
            <pc:docMk/>
            <pc:sldMk cId="3165844236" sldId="2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6:57:32.463" v="66" actId="14100"/>
          <ac:picMkLst>
            <pc:docMk/>
            <pc:sldMk cId="3165844236" sldId="269"/>
            <ac:picMk id="2" creationId="{01946D2D-A3EF-4392-9898-332A7AF5CD4D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5:31.025" v="260" actId="20577"/>
        <pc:sldMkLst>
          <pc:docMk/>
          <pc:sldMk cId="2181151413" sldId="270"/>
        </pc:sldMkLst>
        <pc:spChg chg="mod">
          <ac:chgData name="Nguyen Bui Trong Tin" userId="e8b171ad-d98b-49d5-bbe6-f86bd94206fe" providerId="ADAL" clId="{FE154A06-6201-465B-871E-D1F4B682C521}" dt="2021-05-28T11:05:31.025" v="260" actId="20577"/>
          <ac:spMkLst>
            <pc:docMk/>
            <pc:sldMk cId="2181151413" sldId="2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1:12.674" v="77" actId="1076"/>
          <ac:picMkLst>
            <pc:docMk/>
            <pc:sldMk cId="2181151413" sldId="270"/>
            <ac:picMk id="2" creationId="{748B296A-3E9E-46CB-B2E5-CCD8A315025F}"/>
          </ac:picMkLst>
        </pc:picChg>
      </pc:sldChg>
      <pc:sldChg chg="add del">
        <pc:chgData name="Nguyen Bui Trong Tin" userId="e8b171ad-d98b-49d5-bbe6-f86bd94206fe" providerId="ADAL" clId="{FE154A06-6201-465B-871E-D1F4B682C521}" dt="2021-05-27T17:00:19.972" v="67" actId="47"/>
        <pc:sldMkLst>
          <pc:docMk/>
          <pc:sldMk cId="1518202582" sldId="271"/>
        </pc:sldMkLst>
      </pc:sldChg>
      <pc:sldChg chg="add del">
        <pc:chgData name="Nguyen Bui Trong Tin" userId="e8b171ad-d98b-49d5-bbe6-f86bd94206fe" providerId="ADAL" clId="{FE154A06-6201-465B-871E-D1F4B682C521}" dt="2021-05-27T17:01:54.273" v="78" actId="47"/>
        <pc:sldMkLst>
          <pc:docMk/>
          <pc:sldMk cId="2945479781" sldId="271"/>
        </pc:sldMkLst>
      </pc:sldChg>
      <pc:sldChg chg="add del modNotesTx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020163532" sldId="272"/>
        </pc:sldMkLst>
      </pc:sldChg>
      <pc:sldChg chg="add del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585641569" sldId="273"/>
        </pc:sldMkLst>
      </pc:sldChg>
      <pc:sldChg chg="addSp modSp add mod modNotesTx">
        <pc:chgData name="Nguyen Bui Trong Tin" userId="e8b171ad-d98b-49d5-bbe6-f86bd94206fe" providerId="ADAL" clId="{FE154A06-6201-465B-871E-D1F4B682C521}" dt="2021-05-28T11:06:24.026" v="264" actId="20577"/>
        <pc:sldMkLst>
          <pc:docMk/>
          <pc:sldMk cId="1696446060" sldId="274"/>
        </pc:sldMkLst>
        <pc:spChg chg="mod">
          <ac:chgData name="Nguyen Bui Trong Tin" userId="e8b171ad-d98b-49d5-bbe6-f86bd94206fe" providerId="ADAL" clId="{FE154A06-6201-465B-871E-D1F4B682C521}" dt="2021-05-28T11:06:24.026" v="264" actId="20577"/>
          <ac:spMkLst>
            <pc:docMk/>
            <pc:sldMk cId="1696446060" sldId="2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5:45.177" v="261" actId="14100"/>
          <ac:picMkLst>
            <pc:docMk/>
            <pc:sldMk cId="1696446060" sldId="274"/>
            <ac:picMk id="2" creationId="{4CE0B476-C670-4559-9FE6-1A3D2D41B4B7}"/>
          </ac:picMkLst>
        </pc:picChg>
        <pc:picChg chg="add mod">
          <ac:chgData name="Nguyen Bui Trong Tin" userId="e8b171ad-d98b-49d5-bbe6-f86bd94206fe" providerId="ADAL" clId="{FE154A06-6201-465B-871E-D1F4B682C521}" dt="2021-05-28T11:05:50.761" v="263" actId="1076"/>
          <ac:picMkLst>
            <pc:docMk/>
            <pc:sldMk cId="1696446060" sldId="274"/>
            <ac:picMk id="4" creationId="{EE48FDF0-4E75-495F-8E5C-FFB500AAA7D5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6:53.269" v="271" actId="20577"/>
        <pc:sldMkLst>
          <pc:docMk/>
          <pc:sldMk cId="3710873343" sldId="275"/>
        </pc:sldMkLst>
        <pc:spChg chg="mod">
          <ac:chgData name="Nguyen Bui Trong Tin" userId="e8b171ad-d98b-49d5-bbe6-f86bd94206fe" providerId="ADAL" clId="{FE154A06-6201-465B-871E-D1F4B682C521}" dt="2021-05-28T11:06:53.269" v="271" actId="20577"/>
          <ac:spMkLst>
            <pc:docMk/>
            <pc:sldMk cId="3710873343" sldId="2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6:32.015" v="265" actId="14100"/>
          <ac:picMkLst>
            <pc:docMk/>
            <pc:sldMk cId="3710873343" sldId="275"/>
            <ac:picMk id="2" creationId="{2E69D1F6-42D0-496A-B133-500913DB6853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7:17.952" v="278" actId="20577"/>
        <pc:sldMkLst>
          <pc:docMk/>
          <pc:sldMk cId="1596506335" sldId="276"/>
        </pc:sldMkLst>
        <pc:spChg chg="mod">
          <ac:chgData name="Nguyen Bui Trong Tin" userId="e8b171ad-d98b-49d5-bbe6-f86bd94206fe" providerId="ADAL" clId="{FE154A06-6201-465B-871E-D1F4B682C521}" dt="2021-05-28T11:07:17.952" v="278" actId="20577"/>
          <ac:spMkLst>
            <pc:docMk/>
            <pc:sldMk cId="1596506335" sldId="2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6:34.828" v="126" actId="14100"/>
          <ac:picMkLst>
            <pc:docMk/>
            <pc:sldMk cId="1596506335" sldId="276"/>
            <ac:picMk id="2" creationId="{C806E8C0-9A31-4DBA-BA8B-E659291EC059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8:14.416" v="286" actId="1076"/>
        <pc:sldMkLst>
          <pc:docMk/>
          <pc:sldMk cId="3747531659" sldId="277"/>
        </pc:sldMkLst>
        <pc:spChg chg="mod">
          <ac:chgData name="Nguyen Bui Trong Tin" userId="e8b171ad-d98b-49d5-bbe6-f86bd94206fe" providerId="ADAL" clId="{FE154A06-6201-465B-871E-D1F4B682C521}" dt="2021-05-28T11:07:37.614" v="284" actId="20577"/>
          <ac:spMkLst>
            <pc:docMk/>
            <pc:sldMk cId="3747531659" sldId="2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8:48.983" v="132" actId="14100"/>
          <ac:picMkLst>
            <pc:docMk/>
            <pc:sldMk cId="3747531659" sldId="277"/>
            <ac:picMk id="2" creationId="{943BD674-9965-42D9-8235-8DC04C20364D}"/>
          </ac:picMkLst>
        </pc:picChg>
        <pc:picChg chg="add mod">
          <ac:chgData name="Nguyen Bui Trong Tin" userId="e8b171ad-d98b-49d5-bbe6-f86bd94206fe" providerId="ADAL" clId="{FE154A06-6201-465B-871E-D1F4B682C521}" dt="2021-05-28T11:08:14.416" v="286" actId="1076"/>
          <ac:picMkLst>
            <pc:docMk/>
            <pc:sldMk cId="3747531659" sldId="277"/>
            <ac:picMk id="4" creationId="{C2DFD8F2-2906-4886-8F16-555F162E4516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9:22.675" v="307" actId="20577"/>
        <pc:sldMkLst>
          <pc:docMk/>
          <pc:sldMk cId="3151430480" sldId="278"/>
        </pc:sldMkLst>
        <pc:spChg chg="mod">
          <ac:chgData name="Nguyen Bui Trong Tin" userId="e8b171ad-d98b-49d5-bbe6-f86bd94206fe" providerId="ADAL" clId="{FE154A06-6201-465B-871E-D1F4B682C521}" dt="2021-05-28T11:09:22.675" v="307" actId="20577"/>
          <ac:spMkLst>
            <pc:docMk/>
            <pc:sldMk cId="3151430480" sldId="2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35.362" v="154" actId="14100"/>
          <ac:picMkLst>
            <pc:docMk/>
            <pc:sldMk cId="3151430480" sldId="278"/>
            <ac:picMk id="2" creationId="{F057EA1A-349C-47FC-9A22-649217764519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13:48.293" v="351" actId="20577"/>
        <pc:sldMkLst>
          <pc:docMk/>
          <pc:sldMk cId="159977838" sldId="279"/>
        </pc:sldMkLst>
        <pc:spChg chg="mod">
          <ac:chgData name="Nguyen Bui Trong Tin" userId="e8b171ad-d98b-49d5-bbe6-f86bd94206fe" providerId="ADAL" clId="{FE154A06-6201-465B-871E-D1F4B682C521}" dt="2021-05-28T11:13:48.293" v="351" actId="20577"/>
          <ac:spMkLst>
            <pc:docMk/>
            <pc:sldMk cId="159977838" sldId="27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51.643" v="157" actId="14100"/>
          <ac:picMkLst>
            <pc:docMk/>
            <pc:sldMk cId="159977838" sldId="279"/>
            <ac:picMk id="2" creationId="{0F5F47E3-DF92-4E02-AA5A-74898889E3BE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4:52.648" v="385" actId="20577"/>
        <pc:sldMkLst>
          <pc:docMk/>
          <pc:sldMk cId="1441418876" sldId="280"/>
        </pc:sldMkLst>
        <pc:spChg chg="mod">
          <ac:chgData name="Nguyen Bui Trong Tin" userId="e8b171ad-d98b-49d5-bbe6-f86bd94206fe" providerId="ADAL" clId="{FE154A06-6201-465B-871E-D1F4B682C521}" dt="2021-05-28T11:14:52.648" v="385" actId="20577"/>
          <ac:spMkLst>
            <pc:docMk/>
            <pc:sldMk cId="1441418876" sldId="28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4:23.772" v="172" actId="14100"/>
          <ac:picMkLst>
            <pc:docMk/>
            <pc:sldMk cId="1441418876" sldId="280"/>
            <ac:picMk id="2" creationId="{39855584-F5A9-4E68-9178-003991336B20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5:57.769" v="401" actId="20577"/>
        <pc:sldMkLst>
          <pc:docMk/>
          <pc:sldMk cId="3024082734" sldId="281"/>
        </pc:sldMkLst>
        <pc:spChg chg="mod">
          <ac:chgData name="Nguyen Bui Trong Tin" userId="e8b171ad-d98b-49d5-bbe6-f86bd94206fe" providerId="ADAL" clId="{FE154A06-6201-465B-871E-D1F4B682C521}" dt="2021-05-28T11:15:57.769" v="401" actId="20577"/>
          <ac:spMkLst>
            <pc:docMk/>
            <pc:sldMk cId="3024082734" sldId="2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55.382" v="202" actId="1076"/>
          <ac:picMkLst>
            <pc:docMk/>
            <pc:sldMk cId="3024082734" sldId="281"/>
            <ac:picMk id="2" creationId="{1613481D-D003-41D3-A9F5-DFE9A7DE25DE}"/>
          </ac:picMkLst>
        </pc:picChg>
        <pc:picChg chg="add mod">
          <ac:chgData name="Nguyen Bui Trong Tin" userId="e8b171ad-d98b-49d5-bbe6-f86bd94206fe" providerId="ADAL" clId="{FE154A06-6201-465B-871E-D1F4B682C521}" dt="2021-05-27T17:17:05.972" v="203" actId="1076"/>
          <ac:picMkLst>
            <pc:docMk/>
            <pc:sldMk cId="3024082734" sldId="281"/>
            <ac:picMk id="4" creationId="{19E7826C-01F2-405B-B802-340A5EDD744A}"/>
          </ac:picMkLst>
        </pc:picChg>
      </pc:sldChg>
    </pc:docChg>
  </pc:docChgLst>
  <pc:docChgLst>
    <pc:chgData name="Nguyen Van Thanh" userId="397c937a-6631-46d4-ab7f-15d71e973788" providerId="ADAL" clId="{78701803-28CC-4BCF-8DB7-B03147B17226}"/>
    <pc:docChg chg="modSld">
      <pc:chgData name="Nguyen Van Thanh" userId="397c937a-6631-46d4-ab7f-15d71e973788" providerId="ADAL" clId="{78701803-28CC-4BCF-8DB7-B03147B17226}" dt="2021-10-29T02:03:16.525" v="47" actId="20577"/>
      <pc:docMkLst>
        <pc:docMk/>
      </pc:docMkLst>
      <pc:sldChg chg="modNotesTx">
        <pc:chgData name="Nguyen Van Thanh" userId="397c937a-6631-46d4-ab7f-15d71e973788" providerId="ADAL" clId="{78701803-28CC-4BCF-8DB7-B03147B17226}" dt="2021-10-29T01:19:06.353" v="1" actId="20577"/>
        <pc:sldMkLst>
          <pc:docMk/>
          <pc:sldMk cId="2512512104" sldId="286"/>
        </pc:sldMkLst>
      </pc:sldChg>
      <pc:sldChg chg="modSp mod">
        <pc:chgData name="Nguyen Van Thanh" userId="397c937a-6631-46d4-ab7f-15d71e973788" providerId="ADAL" clId="{78701803-28CC-4BCF-8DB7-B03147B17226}" dt="2021-10-29T01:22:50.853" v="4" actId="1076"/>
        <pc:sldMkLst>
          <pc:docMk/>
          <pc:sldMk cId="3034423822" sldId="288"/>
        </pc:sldMkLst>
        <pc:picChg chg="mod">
          <ac:chgData name="Nguyen Van Thanh" userId="397c937a-6631-46d4-ab7f-15d71e973788" providerId="ADAL" clId="{78701803-28CC-4BCF-8DB7-B03147B17226}" dt="2021-10-29T01:22:50.853" v="4" actId="1076"/>
          <ac:picMkLst>
            <pc:docMk/>
            <pc:sldMk cId="3034423822" sldId="288"/>
            <ac:picMk id="5" creationId="{A44E3F7D-3D92-4F4E-8D66-706A9A42B660}"/>
          </ac:picMkLst>
        </pc:picChg>
      </pc:sldChg>
      <pc:sldChg chg="modNotesTx">
        <pc:chgData name="Nguyen Van Thanh" userId="397c937a-6631-46d4-ab7f-15d71e973788" providerId="ADAL" clId="{78701803-28CC-4BCF-8DB7-B03147B17226}" dt="2021-10-29T01:35:13.612" v="6" actId="20577"/>
        <pc:sldMkLst>
          <pc:docMk/>
          <pc:sldMk cId="1650705516" sldId="395"/>
        </pc:sldMkLst>
      </pc:sldChg>
      <pc:sldChg chg="modNotesTx">
        <pc:chgData name="Nguyen Van Thanh" userId="397c937a-6631-46d4-ab7f-15d71e973788" providerId="ADAL" clId="{78701803-28CC-4BCF-8DB7-B03147B17226}" dt="2021-10-29T01:40:43.330" v="18" actId="20577"/>
        <pc:sldMkLst>
          <pc:docMk/>
          <pc:sldMk cId="147810283" sldId="398"/>
        </pc:sldMkLst>
      </pc:sldChg>
      <pc:sldChg chg="modNotesTx">
        <pc:chgData name="Nguyen Van Thanh" userId="397c937a-6631-46d4-ab7f-15d71e973788" providerId="ADAL" clId="{78701803-28CC-4BCF-8DB7-B03147B17226}" dt="2021-10-29T01:53:19.074" v="32" actId="20577"/>
        <pc:sldMkLst>
          <pc:docMk/>
          <pc:sldMk cId="3826108772" sldId="419"/>
        </pc:sldMkLst>
      </pc:sldChg>
      <pc:sldChg chg="modNotesTx">
        <pc:chgData name="Nguyen Van Thanh" userId="397c937a-6631-46d4-ab7f-15d71e973788" providerId="ADAL" clId="{78701803-28CC-4BCF-8DB7-B03147B17226}" dt="2021-10-29T01:57:03.620" v="37" actId="20577"/>
        <pc:sldMkLst>
          <pc:docMk/>
          <pc:sldMk cId="243551629" sldId="428"/>
        </pc:sldMkLst>
      </pc:sldChg>
      <pc:sldChg chg="modNotesTx">
        <pc:chgData name="Nguyen Van Thanh" userId="397c937a-6631-46d4-ab7f-15d71e973788" providerId="ADAL" clId="{78701803-28CC-4BCF-8DB7-B03147B17226}" dt="2021-10-29T01:58:50.407" v="43" actId="20577"/>
        <pc:sldMkLst>
          <pc:docMk/>
          <pc:sldMk cId="3841495702" sldId="431"/>
        </pc:sldMkLst>
      </pc:sldChg>
      <pc:sldChg chg="modNotesTx">
        <pc:chgData name="Nguyen Van Thanh" userId="397c937a-6631-46d4-ab7f-15d71e973788" providerId="ADAL" clId="{78701803-28CC-4BCF-8DB7-B03147B17226}" dt="2021-10-29T01:59:53.617" v="45" actId="20577"/>
        <pc:sldMkLst>
          <pc:docMk/>
          <pc:sldMk cId="1010945398" sldId="434"/>
        </pc:sldMkLst>
      </pc:sldChg>
      <pc:sldChg chg="modNotesTx">
        <pc:chgData name="Nguyen Van Thanh" userId="397c937a-6631-46d4-ab7f-15d71e973788" providerId="ADAL" clId="{78701803-28CC-4BCF-8DB7-B03147B17226}" dt="2021-10-29T02:03:16.525" v="47" actId="20577"/>
        <pc:sldMkLst>
          <pc:docMk/>
          <pc:sldMk cId="2722249006" sldId="441"/>
        </pc:sldMkLst>
      </pc:sldChg>
    </pc:docChg>
  </pc:docChgLst>
  <pc:docChgLst>
    <pc:chgData name="Nguyen Van Thai Thanh" userId="efe48e9e-abaa-4a82-8677-c996e7a91e96" providerId="ADAL" clId="{E6D7F115-9E6B-47FE-888C-40F5946AFBBC}"/>
    <pc:docChg chg="undo custSel addSld delSld modSld sldOrd">
      <pc:chgData name="Nguyen Van Thai Thanh" userId="efe48e9e-abaa-4a82-8677-c996e7a91e96" providerId="ADAL" clId="{E6D7F115-9E6B-47FE-888C-40F5946AFBBC}" dt="2021-07-08T10:37:10.985" v="2820" actId="14100"/>
      <pc:docMkLst>
        <pc:docMk/>
      </pc:docMkLst>
      <pc:sldChg chg="modSp mod">
        <pc:chgData name="Nguyen Van Thai Thanh" userId="efe48e9e-abaa-4a82-8677-c996e7a91e96" providerId="ADAL" clId="{E6D7F115-9E6B-47FE-888C-40F5946AFBBC}" dt="2021-07-07T13:27:27.539" v="44" actId="403"/>
        <pc:sldMkLst>
          <pc:docMk/>
          <pc:sldMk cId="1653101604" sldId="268"/>
        </pc:sldMkLst>
        <pc:spChg chg="mod">
          <ac:chgData name="Nguyen Van Thai Thanh" userId="efe48e9e-abaa-4a82-8677-c996e7a91e96" providerId="ADAL" clId="{E6D7F115-9E6B-47FE-888C-40F5946AFBBC}" dt="2021-07-07T13:27:27.539" v="44" actId="403"/>
          <ac:spMkLst>
            <pc:docMk/>
            <pc:sldMk cId="1653101604" sldId="268"/>
            <ac:spMk id="3" creationId="{139D5992-74CA-4E5E-831D-1F8F99FB57FF}"/>
          </ac:spMkLst>
        </pc:spChg>
      </pc:sldChg>
      <pc:sldChg chg="addSp modSp mod modNotesTx">
        <pc:chgData name="Nguyen Van Thai Thanh" userId="efe48e9e-abaa-4a82-8677-c996e7a91e96" providerId="ADAL" clId="{E6D7F115-9E6B-47FE-888C-40F5946AFBBC}" dt="2021-07-07T13:29:46.680" v="86" actId="20577"/>
        <pc:sldMkLst>
          <pc:docMk/>
          <pc:sldMk cId="3413179052" sldId="269"/>
        </pc:sldMkLst>
        <pc:spChg chg="mod">
          <ac:chgData name="Nguyen Van Thai Thanh" userId="efe48e9e-abaa-4a82-8677-c996e7a91e96" providerId="ADAL" clId="{E6D7F115-9E6B-47FE-888C-40F5946AFBBC}" dt="2021-07-07T13:27:40.926" v="71" actId="20577"/>
          <ac:spMkLst>
            <pc:docMk/>
            <pc:sldMk cId="3413179052" sldId="269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3:28:26.429" v="73" actId="1076"/>
          <ac:picMkLst>
            <pc:docMk/>
            <pc:sldMk cId="3413179052" sldId="269"/>
            <ac:picMk id="4" creationId="{4D2AE4DB-95C5-42AD-A762-0300565A5C8D}"/>
          </ac:picMkLst>
        </pc:picChg>
      </pc:sldChg>
      <pc:sldChg chg="addSp modSp mod modNotesTx">
        <pc:chgData name="Nguyen Van Thai Thanh" userId="efe48e9e-abaa-4a82-8677-c996e7a91e96" providerId="ADAL" clId="{E6D7F115-9E6B-47FE-888C-40F5946AFBBC}" dt="2021-07-08T06:43:24.895" v="1394" actId="20577"/>
        <pc:sldMkLst>
          <pc:docMk/>
          <pc:sldMk cId="832271470" sldId="270"/>
        </pc:sldMkLst>
        <pc:spChg chg="mod">
          <ac:chgData name="Nguyen Van Thai Thanh" userId="efe48e9e-abaa-4a82-8677-c996e7a91e96" providerId="ADAL" clId="{E6D7F115-9E6B-47FE-888C-40F5946AFBBC}" dt="2021-07-07T13:35:15.045" v="97" actId="20577"/>
          <ac:spMkLst>
            <pc:docMk/>
            <pc:sldMk cId="832271470" sldId="270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3:39:42.625" v="99" actId="1076"/>
          <ac:picMkLst>
            <pc:docMk/>
            <pc:sldMk cId="832271470" sldId="270"/>
            <ac:picMk id="4" creationId="{974578AC-C1E9-4107-940C-A66895583748}"/>
          </ac:picMkLst>
        </pc:picChg>
      </pc:sldChg>
      <pc:sldChg chg="addSp modSp mod modNotesTx">
        <pc:chgData name="Nguyen Van Thai Thanh" userId="efe48e9e-abaa-4a82-8677-c996e7a91e96" providerId="ADAL" clId="{E6D7F115-9E6B-47FE-888C-40F5946AFBBC}" dt="2021-07-07T13:43:56.917" v="113" actId="20577"/>
        <pc:sldMkLst>
          <pc:docMk/>
          <pc:sldMk cId="2404404053" sldId="271"/>
        </pc:sldMkLst>
        <pc:spChg chg="mod">
          <ac:chgData name="Nguyen Van Thai Thanh" userId="efe48e9e-abaa-4a82-8677-c996e7a91e96" providerId="ADAL" clId="{E6D7F115-9E6B-47FE-888C-40F5946AFBBC}" dt="2021-07-07T13:43:12.892" v="108"/>
          <ac:spMkLst>
            <pc:docMk/>
            <pc:sldMk cId="2404404053" sldId="271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3:43:02.101" v="106" actId="1076"/>
          <ac:picMkLst>
            <pc:docMk/>
            <pc:sldMk cId="2404404053" sldId="271"/>
            <ac:picMk id="4" creationId="{9957B854-40AC-494B-8963-35D8C5E180F5}"/>
          </ac:picMkLst>
        </pc:picChg>
      </pc:sldChg>
      <pc:sldChg chg="addSp modSp mod modNotesTx">
        <pc:chgData name="Nguyen Van Thai Thanh" userId="efe48e9e-abaa-4a82-8677-c996e7a91e96" providerId="ADAL" clId="{E6D7F115-9E6B-47FE-888C-40F5946AFBBC}" dt="2021-07-08T10:37:10.985" v="2820" actId="14100"/>
        <pc:sldMkLst>
          <pc:docMk/>
          <pc:sldMk cId="2588188774" sldId="272"/>
        </pc:sldMkLst>
        <pc:spChg chg="mod">
          <ac:chgData name="Nguyen Van Thai Thanh" userId="efe48e9e-abaa-4a82-8677-c996e7a91e96" providerId="ADAL" clId="{E6D7F115-9E6B-47FE-888C-40F5946AFBBC}" dt="2021-07-07T13:54:43.768" v="122" actId="20577"/>
          <ac:spMkLst>
            <pc:docMk/>
            <pc:sldMk cId="2588188774" sldId="27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3:56:21.315" v="124" actId="1076"/>
          <ac:picMkLst>
            <pc:docMk/>
            <pc:sldMk cId="2588188774" sldId="272"/>
            <ac:picMk id="4" creationId="{EC99BF28-3B37-4A60-8442-B2889781DD90}"/>
          </ac:picMkLst>
        </pc:picChg>
        <pc:picChg chg="add mod">
          <ac:chgData name="Nguyen Van Thai Thanh" userId="efe48e9e-abaa-4a82-8677-c996e7a91e96" providerId="ADAL" clId="{E6D7F115-9E6B-47FE-888C-40F5946AFBBC}" dt="2021-07-08T10:37:10.985" v="2820" actId="14100"/>
          <ac:picMkLst>
            <pc:docMk/>
            <pc:sldMk cId="2588188774" sldId="272"/>
            <ac:picMk id="6" creationId="{4D375C34-77A2-461B-BEA9-CF760C39019E}"/>
          </ac:picMkLst>
        </pc:picChg>
      </pc:sldChg>
      <pc:sldChg chg="addSp modSp mod modNotesTx">
        <pc:chgData name="Nguyen Van Thai Thanh" userId="efe48e9e-abaa-4a82-8677-c996e7a91e96" providerId="ADAL" clId="{E6D7F115-9E6B-47FE-888C-40F5946AFBBC}" dt="2021-07-07T14:17:26.056" v="153"/>
        <pc:sldMkLst>
          <pc:docMk/>
          <pc:sldMk cId="3096967264" sldId="273"/>
        </pc:sldMkLst>
        <pc:spChg chg="mod">
          <ac:chgData name="Nguyen Van Thai Thanh" userId="efe48e9e-abaa-4a82-8677-c996e7a91e96" providerId="ADAL" clId="{E6D7F115-9E6B-47FE-888C-40F5946AFBBC}" dt="2021-07-07T14:17:26.056" v="153"/>
          <ac:spMkLst>
            <pc:docMk/>
            <pc:sldMk cId="3096967264" sldId="273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4:13:59.689" v="142" actId="1076"/>
          <ac:picMkLst>
            <pc:docMk/>
            <pc:sldMk cId="3096967264" sldId="273"/>
            <ac:picMk id="4" creationId="{427B5D25-1D80-42A2-B99E-ACDB3BF056EB}"/>
          </ac:picMkLst>
        </pc:picChg>
        <pc:picChg chg="add mod">
          <ac:chgData name="Nguyen Van Thai Thanh" userId="efe48e9e-abaa-4a82-8677-c996e7a91e96" providerId="ADAL" clId="{E6D7F115-9E6B-47FE-888C-40F5946AFBBC}" dt="2021-07-07T14:14:29.833" v="147" actId="1076"/>
          <ac:picMkLst>
            <pc:docMk/>
            <pc:sldMk cId="3096967264" sldId="273"/>
            <ac:picMk id="6" creationId="{C324FD2C-BBBD-42DB-8F76-D5C9E7BE6FC7}"/>
          </ac:picMkLst>
        </pc:picChg>
      </pc:sldChg>
      <pc:sldChg chg="addSp modSp mod ord modNotesTx">
        <pc:chgData name="Nguyen Van Thai Thanh" userId="efe48e9e-abaa-4a82-8677-c996e7a91e96" providerId="ADAL" clId="{E6D7F115-9E6B-47FE-888C-40F5946AFBBC}" dt="2021-07-07T14:34:57.265" v="186" actId="20577"/>
        <pc:sldMkLst>
          <pc:docMk/>
          <pc:sldMk cId="2006947952" sldId="274"/>
        </pc:sldMkLst>
        <pc:spChg chg="mod">
          <ac:chgData name="Nguyen Van Thai Thanh" userId="efe48e9e-abaa-4a82-8677-c996e7a91e96" providerId="ADAL" clId="{E6D7F115-9E6B-47FE-888C-40F5946AFBBC}" dt="2021-07-07T14:32:59.472" v="180" actId="20577"/>
          <ac:spMkLst>
            <pc:docMk/>
            <pc:sldMk cId="2006947952" sldId="274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4:32:53.831" v="168" actId="1076"/>
          <ac:picMkLst>
            <pc:docMk/>
            <pc:sldMk cId="2006947952" sldId="274"/>
            <ac:picMk id="4" creationId="{817D8258-F15E-4084-AE2D-21D7BA475793}"/>
          </ac:picMkLst>
        </pc:picChg>
      </pc:sldChg>
      <pc:sldChg chg="add del ord">
        <pc:chgData name="Nguyen Van Thai Thanh" userId="efe48e9e-abaa-4a82-8677-c996e7a91e96" providerId="ADAL" clId="{E6D7F115-9E6B-47FE-888C-40F5946AFBBC}" dt="2021-07-07T14:34:32.023" v="181" actId="47"/>
        <pc:sldMkLst>
          <pc:docMk/>
          <pc:sldMk cId="4075672056" sldId="275"/>
        </pc:sldMkLst>
      </pc:sldChg>
      <pc:sldChg chg="addSp modSp add mod replId modNotesTx">
        <pc:chgData name="Nguyen Van Thai Thanh" userId="efe48e9e-abaa-4a82-8677-c996e7a91e96" providerId="ADAL" clId="{E6D7F115-9E6B-47FE-888C-40F5946AFBBC}" dt="2021-07-07T14:31:33.295" v="166" actId="20577"/>
        <pc:sldMkLst>
          <pc:docMk/>
          <pc:sldMk cId="1596447720" sldId="276"/>
        </pc:sldMkLst>
        <pc:spChg chg="mod">
          <ac:chgData name="Nguyen Van Thai Thanh" userId="efe48e9e-abaa-4a82-8677-c996e7a91e96" providerId="ADAL" clId="{E6D7F115-9E6B-47FE-888C-40F5946AFBBC}" dt="2021-07-07T14:19:53.496" v="165" actId="14100"/>
          <ac:spMkLst>
            <pc:docMk/>
            <pc:sldMk cId="1596447720" sldId="27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4:19:46.737" v="164" actId="1076"/>
          <ac:picMkLst>
            <pc:docMk/>
            <pc:sldMk cId="1596447720" sldId="276"/>
            <ac:picMk id="4" creationId="{703BDACA-BB4D-46D5-830F-D23A3037E7FB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7T14:40:26.274" v="201" actId="20577"/>
        <pc:sldMkLst>
          <pc:docMk/>
          <pc:sldMk cId="1272315700" sldId="277"/>
        </pc:sldMkLst>
        <pc:spChg chg="mod">
          <ac:chgData name="Nguyen Van Thai Thanh" userId="efe48e9e-abaa-4a82-8677-c996e7a91e96" providerId="ADAL" clId="{E6D7F115-9E6B-47FE-888C-40F5946AFBBC}" dt="2021-07-07T14:36:39.489" v="197" actId="20577"/>
          <ac:spMkLst>
            <pc:docMk/>
            <pc:sldMk cId="1272315700" sldId="27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4:36:54.831" v="199" actId="1076"/>
          <ac:picMkLst>
            <pc:docMk/>
            <pc:sldMk cId="1272315700" sldId="277"/>
            <ac:picMk id="4" creationId="{5DECD195-ABE8-418B-A44F-3FEBBC1E7986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6:51:44.148" v="1658" actId="20577"/>
        <pc:sldMkLst>
          <pc:docMk/>
          <pc:sldMk cId="3133248996" sldId="278"/>
        </pc:sldMkLst>
        <pc:spChg chg="mod">
          <ac:chgData name="Nguyen Van Thai Thanh" userId="efe48e9e-abaa-4a82-8677-c996e7a91e96" providerId="ADAL" clId="{E6D7F115-9E6B-47FE-888C-40F5946AFBBC}" dt="2021-07-07T14:46:17.062" v="238" actId="20577"/>
          <ac:spMkLst>
            <pc:docMk/>
            <pc:sldMk cId="3133248996" sldId="278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4:48:50.518" v="241" actId="1076"/>
          <ac:picMkLst>
            <pc:docMk/>
            <pc:sldMk cId="3133248996" sldId="278"/>
            <ac:picMk id="4" creationId="{38C0DC19-EE91-40CF-BEA9-F5614AEE6CFD}"/>
          </ac:picMkLst>
        </pc:picChg>
      </pc:sldChg>
      <pc:sldChg chg="add replId">
        <pc:chgData name="Nguyen Van Thai Thanh" userId="efe48e9e-abaa-4a82-8677-c996e7a91e96" providerId="ADAL" clId="{E6D7F115-9E6B-47FE-888C-40F5946AFBBC}" dt="2021-07-07T12:31:18.845" v="0" actId="2890"/>
        <pc:sldMkLst>
          <pc:docMk/>
          <pc:sldMk cId="2997002522" sldId="279"/>
        </pc:sldMkLst>
      </pc:sldChg>
      <pc:sldChg chg="add replId">
        <pc:chgData name="Nguyen Van Thai Thanh" userId="efe48e9e-abaa-4a82-8677-c996e7a91e96" providerId="ADAL" clId="{E6D7F115-9E6B-47FE-888C-40F5946AFBBC}" dt="2021-07-07T12:31:18.845" v="0" actId="2890"/>
        <pc:sldMkLst>
          <pc:docMk/>
          <pc:sldMk cId="3853605293" sldId="280"/>
        </pc:sldMkLst>
      </pc:sldChg>
      <pc:sldChg chg="add replId">
        <pc:chgData name="Nguyen Van Thai Thanh" userId="efe48e9e-abaa-4a82-8677-c996e7a91e96" providerId="ADAL" clId="{E6D7F115-9E6B-47FE-888C-40F5946AFBBC}" dt="2021-07-07T12:31:18.845" v="0" actId="2890"/>
        <pc:sldMkLst>
          <pc:docMk/>
          <pc:sldMk cId="2722633721" sldId="281"/>
        </pc:sldMkLst>
      </pc:sldChg>
      <pc:sldChg chg="addSp modSp add mod ord modNotesTx">
        <pc:chgData name="Nguyen Van Thai Thanh" userId="efe48e9e-abaa-4a82-8677-c996e7a91e96" providerId="ADAL" clId="{E6D7F115-9E6B-47FE-888C-40F5946AFBBC}" dt="2021-07-08T07:03:12.299" v="1676" actId="14100"/>
        <pc:sldMkLst>
          <pc:docMk/>
          <pc:sldMk cId="2255440034" sldId="282"/>
        </pc:sldMkLst>
        <pc:spChg chg="mod">
          <ac:chgData name="Nguyen Van Thai Thanh" userId="efe48e9e-abaa-4a82-8677-c996e7a91e96" providerId="ADAL" clId="{E6D7F115-9E6B-47FE-888C-40F5946AFBBC}" dt="2021-07-07T15:05:43.581" v="294" actId="20577"/>
          <ac:spMkLst>
            <pc:docMk/>
            <pc:sldMk cId="2255440034" sldId="28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5:01:13.147" v="255" actId="1076"/>
          <ac:picMkLst>
            <pc:docMk/>
            <pc:sldMk cId="2255440034" sldId="282"/>
            <ac:picMk id="4" creationId="{FB121F53-2229-434E-AB32-FD5C2138B349}"/>
          </ac:picMkLst>
        </pc:picChg>
        <pc:picChg chg="add mod">
          <ac:chgData name="Nguyen Van Thai Thanh" userId="efe48e9e-abaa-4a82-8677-c996e7a91e96" providerId="ADAL" clId="{E6D7F115-9E6B-47FE-888C-40F5946AFBBC}" dt="2021-07-08T07:03:12.299" v="1676" actId="14100"/>
          <ac:picMkLst>
            <pc:docMk/>
            <pc:sldMk cId="2255440034" sldId="282"/>
            <ac:picMk id="5" creationId="{B4483B0C-C551-40AF-8FAD-8B7BCEB58BC9}"/>
          </ac:picMkLst>
        </pc:picChg>
      </pc:sldChg>
      <pc:sldChg chg="addSp modSp add mod ord replId modNotesTx">
        <pc:chgData name="Nguyen Van Thai Thanh" userId="efe48e9e-abaa-4a82-8677-c996e7a91e96" providerId="ADAL" clId="{E6D7F115-9E6B-47FE-888C-40F5946AFBBC}" dt="2021-07-08T06:59:21.426" v="1673" actId="1076"/>
        <pc:sldMkLst>
          <pc:docMk/>
          <pc:sldMk cId="925645825" sldId="283"/>
        </pc:sldMkLst>
        <pc:spChg chg="mod">
          <ac:chgData name="Nguyen Van Thai Thanh" userId="efe48e9e-abaa-4a82-8677-c996e7a91e96" providerId="ADAL" clId="{E6D7F115-9E6B-47FE-888C-40F5946AFBBC}" dt="2021-07-07T15:05:49.761" v="296" actId="20577"/>
          <ac:spMkLst>
            <pc:docMk/>
            <pc:sldMk cId="925645825" sldId="283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5:05:27.123" v="279" actId="1076"/>
          <ac:picMkLst>
            <pc:docMk/>
            <pc:sldMk cId="925645825" sldId="283"/>
            <ac:picMk id="4" creationId="{B60079F0-2367-4D89-9A71-6C111C5776D0}"/>
          </ac:picMkLst>
        </pc:picChg>
        <pc:picChg chg="add mod">
          <ac:chgData name="Nguyen Van Thai Thanh" userId="efe48e9e-abaa-4a82-8677-c996e7a91e96" providerId="ADAL" clId="{E6D7F115-9E6B-47FE-888C-40F5946AFBBC}" dt="2021-07-08T06:58:55.172" v="1667" actId="1076"/>
          <ac:picMkLst>
            <pc:docMk/>
            <pc:sldMk cId="925645825" sldId="283"/>
            <ac:picMk id="5" creationId="{71CA8014-B4CB-4F98-A83B-EA44B85B09C0}"/>
          </ac:picMkLst>
        </pc:picChg>
        <pc:picChg chg="add mod">
          <ac:chgData name="Nguyen Van Thai Thanh" userId="efe48e9e-abaa-4a82-8677-c996e7a91e96" providerId="ADAL" clId="{E6D7F115-9E6B-47FE-888C-40F5946AFBBC}" dt="2021-07-08T06:59:16.706" v="1672" actId="1076"/>
          <ac:picMkLst>
            <pc:docMk/>
            <pc:sldMk cId="925645825" sldId="283"/>
            <ac:picMk id="7" creationId="{2E1F5C46-1867-4081-BF11-7241BA992D03}"/>
          </ac:picMkLst>
        </pc:picChg>
        <pc:picChg chg="add mod">
          <ac:chgData name="Nguyen Van Thai Thanh" userId="efe48e9e-abaa-4a82-8677-c996e7a91e96" providerId="ADAL" clId="{E6D7F115-9E6B-47FE-888C-40F5946AFBBC}" dt="2021-07-08T06:59:21.426" v="1673" actId="1076"/>
          <ac:picMkLst>
            <pc:docMk/>
            <pc:sldMk cId="925645825" sldId="283"/>
            <ac:picMk id="9" creationId="{F87E5C69-F4E9-4AED-A08E-BB102CC3CD9D}"/>
          </ac:picMkLst>
        </pc:picChg>
      </pc:sldChg>
      <pc:sldChg chg="modSp add mod replId">
        <pc:chgData name="Nguyen Van Thai Thanh" userId="efe48e9e-abaa-4a82-8677-c996e7a91e96" providerId="ADAL" clId="{E6D7F115-9E6B-47FE-888C-40F5946AFBBC}" dt="2021-07-07T15:11:16.110" v="352" actId="403"/>
        <pc:sldMkLst>
          <pc:docMk/>
          <pc:sldMk cId="2007895400" sldId="284"/>
        </pc:sldMkLst>
        <pc:spChg chg="mod">
          <ac:chgData name="Nguyen Van Thai Thanh" userId="efe48e9e-abaa-4a82-8677-c996e7a91e96" providerId="ADAL" clId="{E6D7F115-9E6B-47FE-888C-40F5946AFBBC}" dt="2021-07-07T15:11:16.110" v="352" actId="403"/>
          <ac:spMkLst>
            <pc:docMk/>
            <pc:sldMk cId="2007895400" sldId="284"/>
            <ac:spMk id="3" creationId="{139D5992-74CA-4E5E-831D-1F8F99FB57FF}"/>
          </ac:spMkLst>
        </pc:spChg>
      </pc:sldChg>
      <pc:sldChg chg="addSp modSp add mod replId modNotesTx">
        <pc:chgData name="Nguyen Van Thai Thanh" userId="efe48e9e-abaa-4a82-8677-c996e7a91e96" providerId="ADAL" clId="{E6D7F115-9E6B-47FE-888C-40F5946AFBBC}" dt="2021-07-08T07:06:06.888" v="1820" actId="20577"/>
        <pc:sldMkLst>
          <pc:docMk/>
          <pc:sldMk cId="972503128" sldId="285"/>
        </pc:sldMkLst>
        <pc:spChg chg="mod">
          <ac:chgData name="Nguyen Van Thai Thanh" userId="efe48e9e-abaa-4a82-8677-c996e7a91e96" providerId="ADAL" clId="{E6D7F115-9E6B-47FE-888C-40F5946AFBBC}" dt="2021-07-07T15:30:16.928" v="380" actId="27636"/>
          <ac:spMkLst>
            <pc:docMk/>
            <pc:sldMk cId="972503128" sldId="285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5:29:49.400" v="376" actId="14100"/>
          <ac:picMkLst>
            <pc:docMk/>
            <pc:sldMk cId="972503128" sldId="285"/>
            <ac:picMk id="4" creationId="{CB1CFBE7-4696-45AA-898F-B88D0A20EB9A}"/>
          </ac:picMkLst>
        </pc:picChg>
        <pc:picChg chg="add mod">
          <ac:chgData name="Nguyen Van Thai Thanh" userId="efe48e9e-abaa-4a82-8677-c996e7a91e96" providerId="ADAL" clId="{E6D7F115-9E6B-47FE-888C-40F5946AFBBC}" dt="2021-07-07T15:30:09.076" v="378" actId="1076"/>
          <ac:picMkLst>
            <pc:docMk/>
            <pc:sldMk cId="972503128" sldId="285"/>
            <ac:picMk id="6" creationId="{6F4D0D8B-5753-4973-8250-D46EBCE09942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7:25:08.404" v="1831" actId="20577"/>
        <pc:sldMkLst>
          <pc:docMk/>
          <pc:sldMk cId="2512512104" sldId="286"/>
        </pc:sldMkLst>
        <pc:spChg chg="mod">
          <ac:chgData name="Nguyen Van Thai Thanh" userId="efe48e9e-abaa-4a82-8677-c996e7a91e96" providerId="ADAL" clId="{E6D7F115-9E6B-47FE-888C-40F5946AFBBC}" dt="2021-07-07T15:30:53.467" v="401" actId="20577"/>
          <ac:spMkLst>
            <pc:docMk/>
            <pc:sldMk cId="2512512104" sldId="28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5:30:39.624" v="383" actId="14100"/>
          <ac:picMkLst>
            <pc:docMk/>
            <pc:sldMk cId="2512512104" sldId="286"/>
            <ac:picMk id="4" creationId="{848CA778-D693-406C-A46A-53C3B0604886}"/>
          </ac:picMkLst>
        </pc:picChg>
        <pc:picChg chg="add mod">
          <ac:chgData name="Nguyen Van Thai Thanh" userId="efe48e9e-abaa-4a82-8677-c996e7a91e96" providerId="ADAL" clId="{E6D7F115-9E6B-47FE-888C-40F5946AFBBC}" dt="2021-07-07T15:31:13.575" v="405" actId="14100"/>
          <ac:picMkLst>
            <pc:docMk/>
            <pc:sldMk cId="2512512104" sldId="286"/>
            <ac:picMk id="6" creationId="{CB80ABA6-3D5A-48EC-94A2-605E8872A231}"/>
          </ac:picMkLst>
        </pc:picChg>
        <pc:picChg chg="add mod">
          <ac:chgData name="Nguyen Van Thai Thanh" userId="efe48e9e-abaa-4a82-8677-c996e7a91e96" providerId="ADAL" clId="{E6D7F115-9E6B-47FE-888C-40F5946AFBBC}" dt="2021-07-07T15:31:35.650" v="407" actId="1076"/>
          <ac:picMkLst>
            <pc:docMk/>
            <pc:sldMk cId="2512512104" sldId="286"/>
            <ac:picMk id="8" creationId="{9DF469F3-C9CC-4F53-8C0B-8CCAFA37AEB1}"/>
          </ac:picMkLst>
        </pc:picChg>
      </pc:sldChg>
      <pc:sldChg chg="addSp delSp modSp add mod replId">
        <pc:chgData name="Nguyen Van Thai Thanh" userId="efe48e9e-abaa-4a82-8677-c996e7a91e96" providerId="ADAL" clId="{E6D7F115-9E6B-47FE-888C-40F5946AFBBC}" dt="2021-07-07T15:43:25.911" v="436" actId="1076"/>
        <pc:sldMkLst>
          <pc:docMk/>
          <pc:sldMk cId="3160221132" sldId="287"/>
        </pc:sldMkLst>
        <pc:spChg chg="mod">
          <ac:chgData name="Nguyen Van Thai Thanh" userId="efe48e9e-abaa-4a82-8677-c996e7a91e96" providerId="ADAL" clId="{E6D7F115-9E6B-47FE-888C-40F5946AFBBC}" dt="2021-07-07T15:41:40.115" v="431" actId="20577"/>
          <ac:spMkLst>
            <pc:docMk/>
            <pc:sldMk cId="3160221132" sldId="287"/>
            <ac:spMk id="3" creationId="{139D5992-74CA-4E5E-831D-1F8F99FB57FF}"/>
          </ac:spMkLst>
        </pc:spChg>
        <pc:picChg chg="add del mod">
          <ac:chgData name="Nguyen Van Thai Thanh" userId="efe48e9e-abaa-4a82-8677-c996e7a91e96" providerId="ADAL" clId="{E6D7F115-9E6B-47FE-888C-40F5946AFBBC}" dt="2021-07-07T15:43:11.978" v="434" actId="478"/>
          <ac:picMkLst>
            <pc:docMk/>
            <pc:sldMk cId="3160221132" sldId="287"/>
            <ac:picMk id="4" creationId="{8EEA4FFA-AF6A-4EFB-81A4-A2B3838DF8EF}"/>
          </ac:picMkLst>
        </pc:picChg>
        <pc:picChg chg="add mod">
          <ac:chgData name="Nguyen Van Thai Thanh" userId="efe48e9e-abaa-4a82-8677-c996e7a91e96" providerId="ADAL" clId="{E6D7F115-9E6B-47FE-888C-40F5946AFBBC}" dt="2021-07-07T15:43:25.911" v="436" actId="1076"/>
          <ac:picMkLst>
            <pc:docMk/>
            <pc:sldMk cId="3160221132" sldId="287"/>
            <ac:picMk id="6" creationId="{3867E9A6-B423-41BE-A45A-452787B965B2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7:51:49.289" v="1913" actId="20577"/>
        <pc:sldMkLst>
          <pc:docMk/>
          <pc:sldMk cId="3034423822" sldId="288"/>
        </pc:sldMkLst>
        <pc:spChg chg="mod">
          <ac:chgData name="Nguyen Van Thai Thanh" userId="efe48e9e-abaa-4a82-8677-c996e7a91e96" providerId="ADAL" clId="{E6D7F115-9E6B-47FE-888C-40F5946AFBBC}" dt="2021-07-07T15:43:37.081" v="447" actId="20577"/>
          <ac:spMkLst>
            <pc:docMk/>
            <pc:sldMk cId="3034423822" sldId="288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E6D7F115-9E6B-47FE-888C-40F5946AFBBC}" dt="2021-07-07T15:44:02.398" v="449" actId="1076"/>
          <ac:picMkLst>
            <pc:docMk/>
            <pc:sldMk cId="3034423822" sldId="288"/>
            <ac:picMk id="4" creationId="{088FBAE4-F28C-4C4B-A624-5CA3040473D8}"/>
          </ac:picMkLst>
        </pc:picChg>
        <pc:picChg chg="add mod">
          <ac:chgData name="Nguyen Van Thai Thanh" userId="efe48e9e-abaa-4a82-8677-c996e7a91e96" providerId="ADAL" clId="{E6D7F115-9E6B-47FE-888C-40F5946AFBBC}" dt="2021-07-08T07:41:02.646" v="1840" actId="1076"/>
          <ac:picMkLst>
            <pc:docMk/>
            <pc:sldMk cId="3034423822" sldId="288"/>
            <ac:picMk id="5" creationId="{A44E3F7D-3D92-4F4E-8D66-706A9A42B660}"/>
          </ac:picMkLst>
        </pc:picChg>
      </pc:sldChg>
      <pc:sldChg chg="add replId">
        <pc:chgData name="Nguyen Van Thai Thanh" userId="efe48e9e-abaa-4a82-8677-c996e7a91e96" providerId="ADAL" clId="{E6D7F115-9E6B-47FE-888C-40F5946AFBBC}" dt="2021-07-07T12:31:23.048" v="1" actId="2890"/>
        <pc:sldMkLst>
          <pc:docMk/>
          <pc:sldMk cId="4052091732" sldId="289"/>
        </pc:sldMkLst>
      </pc:sldChg>
      <pc:sldChg chg="add replId">
        <pc:chgData name="Nguyen Van Thai Thanh" userId="efe48e9e-abaa-4a82-8677-c996e7a91e96" providerId="ADAL" clId="{E6D7F115-9E6B-47FE-888C-40F5946AFBBC}" dt="2021-07-07T12:31:23.048" v="1" actId="2890"/>
        <pc:sldMkLst>
          <pc:docMk/>
          <pc:sldMk cId="694010779" sldId="290"/>
        </pc:sldMkLst>
      </pc:sldChg>
      <pc:sldChg chg="add replId">
        <pc:chgData name="Nguyen Van Thai Thanh" userId="efe48e9e-abaa-4a82-8677-c996e7a91e96" providerId="ADAL" clId="{E6D7F115-9E6B-47FE-888C-40F5946AFBBC}" dt="2021-07-07T12:31:23.048" v="1" actId="2890"/>
        <pc:sldMkLst>
          <pc:docMk/>
          <pc:sldMk cId="2609952459" sldId="291"/>
        </pc:sldMkLst>
      </pc:sldChg>
      <pc:sldChg chg="add replId">
        <pc:chgData name="Nguyen Van Thai Thanh" userId="efe48e9e-abaa-4a82-8677-c996e7a91e96" providerId="ADAL" clId="{E6D7F115-9E6B-47FE-888C-40F5946AFBBC}" dt="2021-07-07T12:31:23.048" v="1" actId="2890"/>
        <pc:sldMkLst>
          <pc:docMk/>
          <pc:sldMk cId="1943232043" sldId="292"/>
        </pc:sldMkLst>
      </pc:sldChg>
      <pc:sldChg chg="addSp delSp modSp add mod modNotesTx">
        <pc:chgData name="Nguyen Van Thai Thanh" userId="efe48e9e-abaa-4a82-8677-c996e7a91e96" providerId="ADAL" clId="{E6D7F115-9E6B-47FE-888C-40F5946AFBBC}" dt="2021-07-08T07:52:10.672" v="1926" actId="20577"/>
        <pc:sldMkLst>
          <pc:docMk/>
          <pc:sldMk cId="2697291598" sldId="293"/>
        </pc:sldMkLst>
        <pc:spChg chg="del">
          <ac:chgData name="Nguyen Van Thai Thanh" userId="efe48e9e-abaa-4a82-8677-c996e7a91e96" providerId="ADAL" clId="{E6D7F115-9E6B-47FE-888C-40F5946AFBBC}" dt="2021-07-07T15:44:17.861" v="450" actId="478"/>
          <ac:spMkLst>
            <pc:docMk/>
            <pc:sldMk cId="2697291598" sldId="293"/>
            <ac:spMk id="3" creationId="{139D5992-74CA-4E5E-831D-1F8F99FB57FF}"/>
          </ac:spMkLst>
        </pc:spChg>
        <pc:spChg chg="add del mod">
          <ac:chgData name="Nguyen Van Thai Thanh" userId="efe48e9e-abaa-4a82-8677-c996e7a91e96" providerId="ADAL" clId="{E6D7F115-9E6B-47FE-888C-40F5946AFBBC}" dt="2021-07-07T15:44:20.474" v="451" actId="478"/>
          <ac:spMkLst>
            <pc:docMk/>
            <pc:sldMk cId="2697291598" sldId="293"/>
            <ac:spMk id="4" creationId="{14AAFA9E-5DB7-4CCE-8F47-DBED9E514798}"/>
          </ac:spMkLst>
        </pc:spChg>
        <pc:spChg chg="add mod">
          <ac:chgData name="Nguyen Van Thai Thanh" userId="efe48e9e-abaa-4a82-8677-c996e7a91e96" providerId="ADAL" clId="{E6D7F115-9E6B-47FE-888C-40F5946AFBBC}" dt="2021-07-07T15:44:25.163" v="452"/>
          <ac:spMkLst>
            <pc:docMk/>
            <pc:sldMk cId="2697291598" sldId="293"/>
            <ac:spMk id="5" creationId="{87820E19-6DF7-4244-A98A-0E05B7B29932}"/>
          </ac:spMkLst>
        </pc:spChg>
        <pc:picChg chg="add mod">
          <ac:chgData name="Nguyen Van Thai Thanh" userId="efe48e9e-abaa-4a82-8677-c996e7a91e96" providerId="ADAL" clId="{E6D7F115-9E6B-47FE-888C-40F5946AFBBC}" dt="2021-07-07T15:44:37.271" v="454" actId="1076"/>
          <ac:picMkLst>
            <pc:docMk/>
            <pc:sldMk cId="2697291598" sldId="293"/>
            <ac:picMk id="7" creationId="{BD70C545-8664-4597-A70F-C1D3597426AB}"/>
          </ac:picMkLst>
        </pc:picChg>
        <pc:picChg chg="add">
          <ac:chgData name="Nguyen Van Thai Thanh" userId="efe48e9e-abaa-4a82-8677-c996e7a91e96" providerId="ADAL" clId="{E6D7F115-9E6B-47FE-888C-40F5946AFBBC}" dt="2021-07-07T15:45:20.696" v="455" actId="22"/>
          <ac:picMkLst>
            <pc:docMk/>
            <pc:sldMk cId="2697291598" sldId="293"/>
            <ac:picMk id="9" creationId="{D2B9AE71-9432-4659-AA3B-6B069D35E1F1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8:13:39.535" v="2118" actId="20577"/>
        <pc:sldMkLst>
          <pc:docMk/>
          <pc:sldMk cId="3755995563" sldId="294"/>
        </pc:sldMkLst>
        <pc:spChg chg="del">
          <ac:chgData name="Nguyen Van Thai Thanh" userId="efe48e9e-abaa-4a82-8677-c996e7a91e96" providerId="ADAL" clId="{E6D7F115-9E6B-47FE-888C-40F5946AFBBC}" dt="2021-07-07T15:45:34.238" v="456" actId="478"/>
          <ac:spMkLst>
            <pc:docMk/>
            <pc:sldMk cId="3755995563" sldId="294"/>
            <ac:spMk id="3" creationId="{139D5992-74CA-4E5E-831D-1F8F99FB57FF}"/>
          </ac:spMkLst>
        </pc:spChg>
        <pc:spChg chg="add del mod">
          <ac:chgData name="Nguyen Van Thai Thanh" userId="efe48e9e-abaa-4a82-8677-c996e7a91e96" providerId="ADAL" clId="{E6D7F115-9E6B-47FE-888C-40F5946AFBBC}" dt="2021-07-07T15:45:36.271" v="457" actId="478"/>
          <ac:spMkLst>
            <pc:docMk/>
            <pc:sldMk cId="3755995563" sldId="294"/>
            <ac:spMk id="4" creationId="{84576394-F8E5-44A5-94E9-2EC87E6829F9}"/>
          </ac:spMkLst>
        </pc:spChg>
        <pc:spChg chg="add mod">
          <ac:chgData name="Nguyen Van Thai Thanh" userId="efe48e9e-abaa-4a82-8677-c996e7a91e96" providerId="ADAL" clId="{E6D7F115-9E6B-47FE-888C-40F5946AFBBC}" dt="2021-07-07T15:45:40.301" v="458"/>
          <ac:spMkLst>
            <pc:docMk/>
            <pc:sldMk cId="3755995563" sldId="294"/>
            <ac:spMk id="5" creationId="{A414ECA2-7132-4993-9CE1-D5E97344EC9B}"/>
          </ac:spMkLst>
        </pc:spChg>
        <pc:picChg chg="add del mod">
          <ac:chgData name="Nguyen Van Thai Thanh" userId="efe48e9e-abaa-4a82-8677-c996e7a91e96" providerId="ADAL" clId="{E6D7F115-9E6B-47FE-888C-40F5946AFBBC}" dt="2021-07-08T08:13:01.364" v="2098" actId="478"/>
          <ac:picMkLst>
            <pc:docMk/>
            <pc:sldMk cId="3755995563" sldId="294"/>
            <ac:picMk id="3" creationId="{8BE255B2-FDFC-4340-BEE7-F51A62167B7D}"/>
          </ac:picMkLst>
        </pc:picChg>
        <pc:picChg chg="add mod">
          <ac:chgData name="Nguyen Van Thai Thanh" userId="efe48e9e-abaa-4a82-8677-c996e7a91e96" providerId="ADAL" clId="{E6D7F115-9E6B-47FE-888C-40F5946AFBBC}" dt="2021-07-07T15:45:56.572" v="460" actId="1076"/>
          <ac:picMkLst>
            <pc:docMk/>
            <pc:sldMk cId="3755995563" sldId="294"/>
            <ac:picMk id="7" creationId="{7ABFF7C6-1A5A-47A7-9DC1-008952C98E0F}"/>
          </ac:picMkLst>
        </pc:picChg>
        <pc:picChg chg="add mod">
          <ac:chgData name="Nguyen Van Thai Thanh" userId="efe48e9e-abaa-4a82-8677-c996e7a91e96" providerId="ADAL" clId="{E6D7F115-9E6B-47FE-888C-40F5946AFBBC}" dt="2021-07-07T15:46:20.557" v="463" actId="14100"/>
          <ac:picMkLst>
            <pc:docMk/>
            <pc:sldMk cId="3755995563" sldId="294"/>
            <ac:picMk id="9" creationId="{319B7710-EB71-4928-9B2A-0D3A6123AD21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8:18:35.874" v="2146" actId="5793"/>
        <pc:sldMkLst>
          <pc:docMk/>
          <pc:sldMk cId="2771651757" sldId="295"/>
        </pc:sldMkLst>
        <pc:spChg chg="del">
          <ac:chgData name="Nguyen Van Thai Thanh" userId="efe48e9e-abaa-4a82-8677-c996e7a91e96" providerId="ADAL" clId="{E6D7F115-9E6B-47FE-888C-40F5946AFBBC}" dt="2021-07-08T00:20:41.020" v="464" actId="478"/>
          <ac:spMkLst>
            <pc:docMk/>
            <pc:sldMk cId="2771651757" sldId="295"/>
            <ac:spMk id="3" creationId="{139D5992-74CA-4E5E-831D-1F8F99FB57FF}"/>
          </ac:spMkLst>
        </pc:spChg>
        <pc:spChg chg="add del mod">
          <ac:chgData name="Nguyen Van Thai Thanh" userId="efe48e9e-abaa-4a82-8677-c996e7a91e96" providerId="ADAL" clId="{E6D7F115-9E6B-47FE-888C-40F5946AFBBC}" dt="2021-07-08T00:20:43.048" v="465" actId="478"/>
          <ac:spMkLst>
            <pc:docMk/>
            <pc:sldMk cId="2771651757" sldId="295"/>
            <ac:spMk id="4" creationId="{1BF0D0E8-9888-438F-9491-B6B62CD1C28C}"/>
          </ac:spMkLst>
        </pc:spChg>
        <pc:spChg chg="add mod">
          <ac:chgData name="Nguyen Van Thai Thanh" userId="efe48e9e-abaa-4a82-8677-c996e7a91e96" providerId="ADAL" clId="{E6D7F115-9E6B-47FE-888C-40F5946AFBBC}" dt="2021-07-08T00:21:30.247" v="468" actId="20577"/>
          <ac:spMkLst>
            <pc:docMk/>
            <pc:sldMk cId="2771651757" sldId="295"/>
            <ac:spMk id="5" creationId="{2400D3EE-6888-4A13-8F69-D5025BBBB347}"/>
          </ac:spMkLst>
        </pc:spChg>
        <pc:picChg chg="add mod">
          <ac:chgData name="Nguyen Van Thai Thanh" userId="efe48e9e-abaa-4a82-8677-c996e7a91e96" providerId="ADAL" clId="{E6D7F115-9E6B-47FE-888C-40F5946AFBBC}" dt="2021-07-08T00:21:59.330" v="471" actId="1076"/>
          <ac:picMkLst>
            <pc:docMk/>
            <pc:sldMk cId="2771651757" sldId="295"/>
            <ac:picMk id="7" creationId="{D9904CF9-1C69-4678-958F-9A5E53BB5A26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1:41:24.975" v="775" actId="1076"/>
        <pc:sldMkLst>
          <pc:docMk/>
          <pc:sldMk cId="1964110294" sldId="296"/>
        </pc:sldMkLst>
        <pc:spChg chg="del mod">
          <ac:chgData name="Nguyen Van Thai Thanh" userId="efe48e9e-abaa-4a82-8677-c996e7a91e96" providerId="ADAL" clId="{E6D7F115-9E6B-47FE-888C-40F5946AFBBC}" dt="2021-07-08T01:32:19.813" v="664" actId="478"/>
          <ac:spMkLst>
            <pc:docMk/>
            <pc:sldMk cId="1964110294" sldId="296"/>
            <ac:spMk id="3" creationId="{139D5992-74CA-4E5E-831D-1F8F99FB57FF}"/>
          </ac:spMkLst>
        </pc:spChg>
        <pc:spChg chg="add del mod">
          <ac:chgData name="Nguyen Van Thai Thanh" userId="efe48e9e-abaa-4a82-8677-c996e7a91e96" providerId="ADAL" clId="{E6D7F115-9E6B-47FE-888C-40F5946AFBBC}" dt="2021-07-08T01:32:22.570" v="665" actId="478"/>
          <ac:spMkLst>
            <pc:docMk/>
            <pc:sldMk cId="1964110294" sldId="296"/>
            <ac:spMk id="4" creationId="{42649B04-5402-4C06-970C-83B0B61D6831}"/>
          </ac:spMkLst>
        </pc:spChg>
        <pc:spChg chg="add mod">
          <ac:chgData name="Nguyen Van Thai Thanh" userId="efe48e9e-abaa-4a82-8677-c996e7a91e96" providerId="ADAL" clId="{E6D7F115-9E6B-47FE-888C-40F5946AFBBC}" dt="2021-07-08T01:41:24.975" v="775" actId="1076"/>
          <ac:spMkLst>
            <pc:docMk/>
            <pc:sldMk cId="1964110294" sldId="296"/>
            <ac:spMk id="9" creationId="{B3906943-B446-486A-A1F2-AE865EB7A182}"/>
          </ac:spMkLst>
        </pc:spChg>
        <pc:picChg chg="add mod">
          <ac:chgData name="Nguyen Van Thai Thanh" userId="efe48e9e-abaa-4a82-8677-c996e7a91e96" providerId="ADAL" clId="{E6D7F115-9E6B-47FE-888C-40F5946AFBBC}" dt="2021-07-08T01:33:18.960" v="671" actId="14100"/>
          <ac:picMkLst>
            <pc:docMk/>
            <pc:sldMk cId="1964110294" sldId="296"/>
            <ac:picMk id="6" creationId="{A58F3336-EBD2-41DA-BCF5-3E313D5B6E00}"/>
          </ac:picMkLst>
        </pc:picChg>
        <pc:picChg chg="add mod">
          <ac:chgData name="Nguyen Van Thai Thanh" userId="efe48e9e-abaa-4a82-8677-c996e7a91e96" providerId="ADAL" clId="{E6D7F115-9E6B-47FE-888C-40F5946AFBBC}" dt="2021-07-08T01:33:48.537" v="675" actId="14100"/>
          <ac:picMkLst>
            <pc:docMk/>
            <pc:sldMk cId="1964110294" sldId="296"/>
            <ac:picMk id="8" creationId="{853F837B-A445-45C6-83C5-83611AFD339C}"/>
          </ac:picMkLst>
        </pc:picChg>
      </pc:sldChg>
      <pc:sldChg chg="add del replId">
        <pc:chgData name="Nguyen Van Thai Thanh" userId="efe48e9e-abaa-4a82-8677-c996e7a91e96" providerId="ADAL" clId="{E6D7F115-9E6B-47FE-888C-40F5946AFBBC}" dt="2021-07-08T01:49:45.181" v="847" actId="47"/>
        <pc:sldMkLst>
          <pc:docMk/>
          <pc:sldMk cId="2582106717" sldId="297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4267935228" sldId="298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1879793980" sldId="299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2585119871" sldId="300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2340765420" sldId="301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678001664" sldId="302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2297352490" sldId="303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2993533871" sldId="304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2554311752" sldId="305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1755126274" sldId="306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3906542091" sldId="307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3415780053" sldId="308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2542625715" sldId="309"/>
        </pc:sldMkLst>
      </pc:sldChg>
      <pc:sldChg chg="add replId">
        <pc:chgData name="Nguyen Van Thai Thanh" userId="efe48e9e-abaa-4a82-8677-c996e7a91e96" providerId="ADAL" clId="{E6D7F115-9E6B-47FE-888C-40F5946AFBBC}" dt="2021-07-07T12:31:28.342" v="2" actId="2890"/>
        <pc:sldMkLst>
          <pc:docMk/>
          <pc:sldMk cId="2257706185" sldId="310"/>
        </pc:sldMkLst>
      </pc:sldChg>
      <pc:sldChg chg="ad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718929376" sldId="311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107235954" sldId="312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127930911" sldId="313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445240831" sldId="314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667590195" sldId="315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546681048" sldId="316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886408214" sldId="317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859715039" sldId="318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1121998730" sldId="319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3603710485" sldId="320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286384817" sldId="321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1805587601" sldId="322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677666872" sldId="323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118978703" sldId="324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488794931" sldId="325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640829485" sldId="326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195766142" sldId="327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4185639195" sldId="328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651441717" sldId="329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1756584668" sldId="330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3777988053" sldId="331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1619097801" sldId="332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4127598767" sldId="333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1429170972" sldId="334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99651418" sldId="335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2538649520" sldId="336"/>
        </pc:sldMkLst>
      </pc:sldChg>
      <pc:sldChg chg="add replId">
        <pc:chgData name="Nguyen Van Thai Thanh" userId="efe48e9e-abaa-4a82-8677-c996e7a91e96" providerId="ADAL" clId="{E6D7F115-9E6B-47FE-888C-40F5946AFBBC}" dt="2021-07-07T12:31:34.850" v="3" actId="2890"/>
        <pc:sldMkLst>
          <pc:docMk/>
          <pc:sldMk cId="3844126499" sldId="337"/>
        </pc:sldMkLst>
      </pc:sldChg>
      <pc:sldChg chg="ad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443449523" sldId="338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955483724" sldId="339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349839941" sldId="340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849774173" sldId="341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343793618" sldId="342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151804088" sldId="343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78365821" sldId="344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862871166" sldId="345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309009018" sldId="346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430903137" sldId="347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915794764" sldId="348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926992435" sldId="349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787646733" sldId="350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150348121" sldId="351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337801614" sldId="352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42172987" sldId="353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407025081" sldId="354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4280908795" sldId="355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732722646" sldId="356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298203367" sldId="357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037713939" sldId="358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811514918" sldId="359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060856587" sldId="360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310427507" sldId="361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050637879" sldId="362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743230821" sldId="363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965428105" sldId="364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228518099" sldId="365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160210444" sldId="366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419138399" sldId="367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611180493" sldId="368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032362882" sldId="369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088265808" sldId="370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259793638" sldId="371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635696399" sldId="372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536100230" sldId="373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371814034" sldId="374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641466839" sldId="375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274769945" sldId="376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649869303" sldId="377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242131832" sldId="378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639861262" sldId="379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623125077" sldId="380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738138421" sldId="381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263963402" sldId="382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4231101882" sldId="383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4018412474" sldId="384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893839491" sldId="385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3318716809" sldId="386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292999363" sldId="387"/>
        </pc:sldMkLst>
      </pc:sldChg>
      <pc:sldChg chg="add replId">
        <pc:chgData name="Nguyen Van Thai Thanh" userId="efe48e9e-abaa-4a82-8677-c996e7a91e96" providerId="ADAL" clId="{E6D7F115-9E6B-47FE-888C-40F5946AFBBC}" dt="2021-07-07T12:31:45.253" v="4" actId="2890"/>
        <pc:sldMkLst>
          <pc:docMk/>
          <pc:sldMk cId="124279541" sldId="388"/>
        </pc:sldMkLst>
      </pc:sldChg>
      <pc:sldChg chg="addSp delSp modSp add mod modNotesTx">
        <pc:chgData name="Nguyen Van Thai Thanh" userId="efe48e9e-abaa-4a82-8677-c996e7a91e96" providerId="ADAL" clId="{E6D7F115-9E6B-47FE-888C-40F5946AFBBC}" dt="2021-07-08T08:26:40.405" v="2293" actId="20577"/>
        <pc:sldMkLst>
          <pc:docMk/>
          <pc:sldMk cId="1635001427" sldId="389"/>
        </pc:sldMkLst>
        <pc:picChg chg="add del mod">
          <ac:chgData name="Nguyen Van Thai Thanh" userId="efe48e9e-abaa-4a82-8677-c996e7a91e96" providerId="ADAL" clId="{E6D7F115-9E6B-47FE-888C-40F5946AFBBC}" dt="2021-07-08T00:22:30.066" v="476" actId="478"/>
          <ac:picMkLst>
            <pc:docMk/>
            <pc:sldMk cId="1635001427" sldId="389"/>
            <ac:picMk id="3" creationId="{F13D4A07-77FB-42E4-BDAF-48BF40EAAF38}"/>
          </ac:picMkLst>
        </pc:picChg>
        <pc:picChg chg="add mod">
          <ac:chgData name="Nguyen Van Thai Thanh" userId="efe48e9e-abaa-4a82-8677-c996e7a91e96" providerId="ADAL" clId="{E6D7F115-9E6B-47FE-888C-40F5946AFBBC}" dt="2021-07-08T00:22:43.322" v="478" actId="1076"/>
          <ac:picMkLst>
            <pc:docMk/>
            <pc:sldMk cId="1635001427" sldId="389"/>
            <ac:picMk id="6" creationId="{03A81360-ED54-40DE-BE51-186A162EAC1B}"/>
          </ac:picMkLst>
        </pc:picChg>
      </pc:sldChg>
      <pc:sldChg chg="addSp modSp add mod modNotesTx">
        <pc:chgData name="Nguyen Van Thai Thanh" userId="efe48e9e-abaa-4a82-8677-c996e7a91e96" providerId="ADAL" clId="{E6D7F115-9E6B-47FE-888C-40F5946AFBBC}" dt="2021-07-08T08:29:17.080" v="2304" actId="20577"/>
        <pc:sldMkLst>
          <pc:docMk/>
          <pc:sldMk cId="664156362" sldId="390"/>
        </pc:sldMkLst>
        <pc:picChg chg="add mod">
          <ac:chgData name="Nguyen Van Thai Thanh" userId="efe48e9e-abaa-4a82-8677-c996e7a91e96" providerId="ADAL" clId="{E6D7F115-9E6B-47FE-888C-40F5946AFBBC}" dt="2021-07-08T00:23:19.881" v="481" actId="1076"/>
          <ac:picMkLst>
            <pc:docMk/>
            <pc:sldMk cId="664156362" sldId="390"/>
            <ac:picMk id="3" creationId="{86CB9AD7-5E08-4BC3-B023-360C70E49E01}"/>
          </ac:picMkLst>
        </pc:picChg>
        <pc:picChg chg="add mod">
          <ac:chgData name="Nguyen Van Thai Thanh" userId="efe48e9e-abaa-4a82-8677-c996e7a91e96" providerId="ADAL" clId="{E6D7F115-9E6B-47FE-888C-40F5946AFBBC}" dt="2021-07-08T00:23:35.722" v="483" actId="1076"/>
          <ac:picMkLst>
            <pc:docMk/>
            <pc:sldMk cId="664156362" sldId="390"/>
            <ac:picMk id="6" creationId="{620C0314-7B99-440D-8C93-425BCA5FF466}"/>
          </ac:picMkLst>
        </pc:picChg>
      </pc:sldChg>
      <pc:sldChg chg="addSp modSp add mod">
        <pc:chgData name="Nguyen Van Thai Thanh" userId="efe48e9e-abaa-4a82-8677-c996e7a91e96" providerId="ADAL" clId="{E6D7F115-9E6B-47FE-888C-40F5946AFBBC}" dt="2021-07-08T00:24:53.489" v="488" actId="1076"/>
        <pc:sldMkLst>
          <pc:docMk/>
          <pc:sldMk cId="3091555444" sldId="391"/>
        </pc:sldMkLst>
        <pc:picChg chg="add mod">
          <ac:chgData name="Nguyen Van Thai Thanh" userId="efe48e9e-abaa-4a82-8677-c996e7a91e96" providerId="ADAL" clId="{E6D7F115-9E6B-47FE-888C-40F5946AFBBC}" dt="2021-07-08T00:24:12.570" v="486" actId="1076"/>
          <ac:picMkLst>
            <pc:docMk/>
            <pc:sldMk cId="3091555444" sldId="391"/>
            <ac:picMk id="3" creationId="{76BE17A9-5A0A-4B5B-BA85-5D64C8B8C7CA}"/>
          </ac:picMkLst>
        </pc:picChg>
        <pc:picChg chg="add mod">
          <ac:chgData name="Nguyen Van Thai Thanh" userId="efe48e9e-abaa-4a82-8677-c996e7a91e96" providerId="ADAL" clId="{E6D7F115-9E6B-47FE-888C-40F5946AFBBC}" dt="2021-07-08T00:24:53.489" v="488" actId="1076"/>
          <ac:picMkLst>
            <pc:docMk/>
            <pc:sldMk cId="3091555444" sldId="391"/>
            <ac:picMk id="6" creationId="{9E867D9B-6747-4C94-89E1-B715EF3A4397}"/>
          </ac:picMkLst>
        </pc:picChg>
      </pc:sldChg>
      <pc:sldChg chg="addSp modSp add mod">
        <pc:chgData name="Nguyen Van Thai Thanh" userId="efe48e9e-abaa-4a82-8677-c996e7a91e96" providerId="ADAL" clId="{E6D7F115-9E6B-47FE-888C-40F5946AFBBC}" dt="2021-07-08T00:27:16.704" v="505" actId="1076"/>
        <pc:sldMkLst>
          <pc:docMk/>
          <pc:sldMk cId="766814021" sldId="392"/>
        </pc:sldMkLst>
        <pc:spChg chg="mod">
          <ac:chgData name="Nguyen Van Thai Thanh" userId="efe48e9e-abaa-4a82-8677-c996e7a91e96" providerId="ADAL" clId="{E6D7F115-9E6B-47FE-888C-40F5946AFBBC}" dt="2021-07-08T00:26:16.149" v="497" actId="20577"/>
          <ac:spMkLst>
            <pc:docMk/>
            <pc:sldMk cId="766814021" sldId="392"/>
            <ac:spMk id="5" creationId="{2400D3EE-6888-4A13-8F69-D5025BBBB347}"/>
          </ac:spMkLst>
        </pc:spChg>
        <pc:picChg chg="add mod">
          <ac:chgData name="Nguyen Van Thai Thanh" userId="efe48e9e-abaa-4a82-8677-c996e7a91e96" providerId="ADAL" clId="{E6D7F115-9E6B-47FE-888C-40F5946AFBBC}" dt="2021-07-08T00:26:49.657" v="502" actId="1076"/>
          <ac:picMkLst>
            <pc:docMk/>
            <pc:sldMk cId="766814021" sldId="392"/>
            <ac:picMk id="3" creationId="{F2B4C6CE-4037-44F8-A3FC-5B3168C50406}"/>
          </ac:picMkLst>
        </pc:picChg>
        <pc:picChg chg="add mod">
          <ac:chgData name="Nguyen Van Thai Thanh" userId="efe48e9e-abaa-4a82-8677-c996e7a91e96" providerId="ADAL" clId="{E6D7F115-9E6B-47FE-888C-40F5946AFBBC}" dt="2021-07-08T00:27:16.704" v="505" actId="1076"/>
          <ac:picMkLst>
            <pc:docMk/>
            <pc:sldMk cId="766814021" sldId="392"/>
            <ac:picMk id="6" creationId="{51DC9B0D-0927-45A9-B4F0-6BE38714C43A}"/>
          </ac:picMkLst>
        </pc:picChg>
      </pc:sldChg>
      <pc:sldChg chg="addSp modSp add mod">
        <pc:chgData name="Nguyen Van Thai Thanh" userId="efe48e9e-abaa-4a82-8677-c996e7a91e96" providerId="ADAL" clId="{E6D7F115-9E6B-47FE-888C-40F5946AFBBC}" dt="2021-07-08T00:28:12.800" v="510" actId="1076"/>
        <pc:sldMkLst>
          <pc:docMk/>
          <pc:sldMk cId="2462094283" sldId="393"/>
        </pc:sldMkLst>
        <pc:spChg chg="mod">
          <ac:chgData name="Nguyen Van Thai Thanh" userId="efe48e9e-abaa-4a82-8677-c996e7a91e96" providerId="ADAL" clId="{E6D7F115-9E6B-47FE-888C-40F5946AFBBC}" dt="2021-07-08T00:26:19.997" v="499" actId="20577"/>
          <ac:spMkLst>
            <pc:docMk/>
            <pc:sldMk cId="2462094283" sldId="393"/>
            <ac:spMk id="5" creationId="{2400D3EE-6888-4A13-8F69-D5025BBBB347}"/>
          </ac:spMkLst>
        </pc:spChg>
        <pc:picChg chg="add mod">
          <ac:chgData name="Nguyen Van Thai Thanh" userId="efe48e9e-abaa-4a82-8677-c996e7a91e96" providerId="ADAL" clId="{E6D7F115-9E6B-47FE-888C-40F5946AFBBC}" dt="2021-07-08T00:27:49.464" v="508" actId="1076"/>
          <ac:picMkLst>
            <pc:docMk/>
            <pc:sldMk cId="2462094283" sldId="393"/>
            <ac:picMk id="3" creationId="{17432B7D-5EFE-4C0F-9620-3DD88262BAFE}"/>
          </ac:picMkLst>
        </pc:picChg>
        <pc:picChg chg="add mod">
          <ac:chgData name="Nguyen Van Thai Thanh" userId="efe48e9e-abaa-4a82-8677-c996e7a91e96" providerId="ADAL" clId="{E6D7F115-9E6B-47FE-888C-40F5946AFBBC}" dt="2021-07-08T00:28:12.800" v="510" actId="1076"/>
          <ac:picMkLst>
            <pc:docMk/>
            <pc:sldMk cId="2462094283" sldId="393"/>
            <ac:picMk id="6" creationId="{7ED71E6E-9203-48BD-8877-F75CC82394FF}"/>
          </ac:picMkLst>
        </pc:picChg>
      </pc:sldChg>
      <pc:sldChg chg="addSp modSp add mod modNotesTx">
        <pc:chgData name="Nguyen Van Thai Thanh" userId="efe48e9e-abaa-4a82-8677-c996e7a91e96" providerId="ADAL" clId="{E6D7F115-9E6B-47FE-888C-40F5946AFBBC}" dt="2021-07-08T08:37:21.601" v="2317" actId="5793"/>
        <pc:sldMkLst>
          <pc:docMk/>
          <pc:sldMk cId="1166997574" sldId="394"/>
        </pc:sldMkLst>
        <pc:picChg chg="add mod">
          <ac:chgData name="Nguyen Van Thai Thanh" userId="efe48e9e-abaa-4a82-8677-c996e7a91e96" providerId="ADAL" clId="{E6D7F115-9E6B-47FE-888C-40F5946AFBBC}" dt="2021-07-08T00:28:40.169" v="512" actId="1076"/>
          <ac:picMkLst>
            <pc:docMk/>
            <pc:sldMk cId="1166997574" sldId="394"/>
            <ac:picMk id="3" creationId="{2E10790E-A766-42E3-B560-63EDA9BD0E10}"/>
          </ac:picMkLst>
        </pc:picChg>
        <pc:picChg chg="add mod">
          <ac:chgData name="Nguyen Van Thai Thanh" userId="efe48e9e-abaa-4a82-8677-c996e7a91e96" providerId="ADAL" clId="{E6D7F115-9E6B-47FE-888C-40F5946AFBBC}" dt="2021-07-08T00:29:00.936" v="514" actId="1076"/>
          <ac:picMkLst>
            <pc:docMk/>
            <pc:sldMk cId="1166997574" sldId="394"/>
            <ac:picMk id="6" creationId="{55770789-9453-4E25-BD7E-B21C78BA33E9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8:38:22.796" v="2340" actId="5793"/>
        <pc:sldMkLst>
          <pc:docMk/>
          <pc:sldMk cId="1650705516" sldId="395"/>
        </pc:sldMkLst>
        <pc:spChg chg="mod">
          <ac:chgData name="Nguyen Van Thai Thanh" userId="efe48e9e-abaa-4a82-8677-c996e7a91e96" providerId="ADAL" clId="{E6D7F115-9E6B-47FE-888C-40F5946AFBBC}" dt="2021-07-08T00:34:35.631" v="565" actId="20577"/>
          <ac:spMkLst>
            <pc:docMk/>
            <pc:sldMk cId="1650705516" sldId="395"/>
            <ac:spMk id="5" creationId="{2400D3EE-6888-4A13-8F69-D5025BBBB347}"/>
          </ac:spMkLst>
        </pc:spChg>
        <pc:picChg chg="add mod">
          <ac:chgData name="Nguyen Van Thai Thanh" userId="efe48e9e-abaa-4a82-8677-c996e7a91e96" providerId="ADAL" clId="{E6D7F115-9E6B-47FE-888C-40F5946AFBBC}" dt="2021-07-08T00:34:17.393" v="541" actId="1076"/>
          <ac:picMkLst>
            <pc:docMk/>
            <pc:sldMk cId="1650705516" sldId="395"/>
            <ac:picMk id="3" creationId="{A671370F-909F-4971-90FF-74CC90DB409F}"/>
          </ac:picMkLst>
        </pc:picChg>
      </pc:sldChg>
      <pc:sldChg chg="add del">
        <pc:chgData name="Nguyen Van Thai Thanh" userId="efe48e9e-abaa-4a82-8677-c996e7a91e96" providerId="ADAL" clId="{E6D7F115-9E6B-47FE-888C-40F5946AFBBC}" dt="2021-07-08T00:30:46.149" v="539" actId="47"/>
        <pc:sldMkLst>
          <pc:docMk/>
          <pc:sldMk cId="3288081232" sldId="396"/>
        </pc:sldMkLst>
      </pc:sldChg>
      <pc:sldChg chg="addSp delSp modSp add mod modNotesTx">
        <pc:chgData name="Nguyen Van Thai Thanh" userId="efe48e9e-abaa-4a82-8677-c996e7a91e96" providerId="ADAL" clId="{E6D7F115-9E6B-47FE-888C-40F5946AFBBC}" dt="2021-07-08T08:44:51.258" v="2346"/>
        <pc:sldMkLst>
          <pc:docMk/>
          <pc:sldMk cId="3598791792" sldId="396"/>
        </pc:sldMkLst>
        <pc:spChg chg="mod">
          <ac:chgData name="Nguyen Van Thai Thanh" userId="efe48e9e-abaa-4a82-8677-c996e7a91e96" providerId="ADAL" clId="{E6D7F115-9E6B-47FE-888C-40F5946AFBBC}" dt="2021-07-08T00:34:53.529" v="580" actId="20577"/>
          <ac:spMkLst>
            <pc:docMk/>
            <pc:sldMk cId="3598791792" sldId="396"/>
            <ac:spMk id="5" creationId="{2400D3EE-6888-4A13-8F69-D5025BBBB347}"/>
          </ac:spMkLst>
        </pc:spChg>
        <pc:picChg chg="del">
          <ac:chgData name="Nguyen Van Thai Thanh" userId="efe48e9e-abaa-4a82-8677-c996e7a91e96" providerId="ADAL" clId="{E6D7F115-9E6B-47FE-888C-40F5946AFBBC}" dt="2021-07-08T00:34:23.214" v="543" actId="478"/>
          <ac:picMkLst>
            <pc:docMk/>
            <pc:sldMk cId="3598791792" sldId="396"/>
            <ac:picMk id="3" creationId="{A671370F-909F-4971-90FF-74CC90DB409F}"/>
          </ac:picMkLst>
        </pc:picChg>
        <pc:picChg chg="add mod">
          <ac:chgData name="Nguyen Van Thai Thanh" userId="efe48e9e-abaa-4a82-8677-c996e7a91e96" providerId="ADAL" clId="{E6D7F115-9E6B-47FE-888C-40F5946AFBBC}" dt="2021-07-08T00:35:50.456" v="583" actId="1076"/>
          <ac:picMkLst>
            <pc:docMk/>
            <pc:sldMk cId="3598791792" sldId="396"/>
            <ac:picMk id="4" creationId="{421B3DB5-B4D4-46DE-8A08-7FA4CC33DFC0}"/>
          </ac:picMkLst>
        </pc:picChg>
      </pc:sldChg>
      <pc:sldChg chg="add del">
        <pc:chgData name="Nguyen Van Thai Thanh" userId="efe48e9e-abaa-4a82-8677-c996e7a91e96" providerId="ADAL" clId="{E6D7F115-9E6B-47FE-888C-40F5946AFBBC}" dt="2021-07-08T00:30:46.149" v="539" actId="47"/>
        <pc:sldMkLst>
          <pc:docMk/>
          <pc:sldMk cId="185405059" sldId="397"/>
        </pc:sldMkLst>
      </pc:sldChg>
      <pc:sldChg chg="addSp modSp add mod modNotesTx">
        <pc:chgData name="Nguyen Van Thai Thanh" userId="efe48e9e-abaa-4a82-8677-c996e7a91e96" providerId="ADAL" clId="{E6D7F115-9E6B-47FE-888C-40F5946AFBBC}" dt="2021-07-08T08:48:24.673" v="2548" actId="20577"/>
        <pc:sldMkLst>
          <pc:docMk/>
          <pc:sldMk cId="1697030228" sldId="397"/>
        </pc:sldMkLst>
        <pc:spChg chg="mod">
          <ac:chgData name="Nguyen Van Thai Thanh" userId="efe48e9e-abaa-4a82-8677-c996e7a91e96" providerId="ADAL" clId="{E6D7F115-9E6B-47FE-888C-40F5946AFBBC}" dt="2021-07-08T01:23:48.133" v="585" actId="20577"/>
          <ac:spMkLst>
            <pc:docMk/>
            <pc:sldMk cId="1697030228" sldId="397"/>
            <ac:spMk id="5" creationId="{2400D3EE-6888-4A13-8F69-D5025BBBB347}"/>
          </ac:spMkLst>
        </pc:spChg>
        <pc:picChg chg="add mod">
          <ac:chgData name="Nguyen Van Thai Thanh" userId="efe48e9e-abaa-4a82-8677-c996e7a91e96" providerId="ADAL" clId="{E6D7F115-9E6B-47FE-888C-40F5946AFBBC}" dt="2021-07-08T01:25:57.122" v="588" actId="1076"/>
          <ac:picMkLst>
            <pc:docMk/>
            <pc:sldMk cId="1697030228" sldId="397"/>
            <ac:picMk id="3" creationId="{1319A9BF-14BD-40B5-9065-3468ADEC80AE}"/>
          </ac:picMkLst>
        </pc:picChg>
      </pc:sldChg>
      <pc:sldChg chg="addSp modSp add mod modNotesTx">
        <pc:chgData name="Nguyen Van Thai Thanh" userId="efe48e9e-abaa-4a82-8677-c996e7a91e96" providerId="ADAL" clId="{E6D7F115-9E6B-47FE-888C-40F5946AFBBC}" dt="2021-07-08T08:56:14.085" v="2562" actId="5793"/>
        <pc:sldMkLst>
          <pc:docMk/>
          <pc:sldMk cId="147810283" sldId="398"/>
        </pc:sldMkLst>
        <pc:picChg chg="add mod">
          <ac:chgData name="Nguyen Van Thai Thanh" userId="efe48e9e-abaa-4a82-8677-c996e7a91e96" providerId="ADAL" clId="{E6D7F115-9E6B-47FE-888C-40F5946AFBBC}" dt="2021-07-08T01:26:40.138" v="591" actId="1076"/>
          <ac:picMkLst>
            <pc:docMk/>
            <pc:sldMk cId="147810283" sldId="398"/>
            <ac:picMk id="3" creationId="{8F66F81C-E231-47BC-BD9C-D10B68318DD2}"/>
          </ac:picMkLst>
        </pc:picChg>
      </pc:sldChg>
      <pc:sldChg chg="add del replId">
        <pc:chgData name="Nguyen Van Thai Thanh" userId="efe48e9e-abaa-4a82-8677-c996e7a91e96" providerId="ADAL" clId="{E6D7F115-9E6B-47FE-888C-40F5946AFBBC}" dt="2021-07-08T00:30:46.149" v="539" actId="47"/>
        <pc:sldMkLst>
          <pc:docMk/>
          <pc:sldMk cId="956274976" sldId="398"/>
        </pc:sldMkLst>
      </pc:sldChg>
      <pc:sldChg chg="add del">
        <pc:chgData name="Nguyen Van Thai Thanh" userId="efe48e9e-abaa-4a82-8677-c996e7a91e96" providerId="ADAL" clId="{E6D7F115-9E6B-47FE-888C-40F5946AFBBC}" dt="2021-07-08T01:27:44.463" v="593" actId="47"/>
        <pc:sldMkLst>
          <pc:docMk/>
          <pc:sldMk cId="1386356722" sldId="399"/>
        </pc:sldMkLst>
      </pc:sldChg>
      <pc:sldChg chg="addSp delSp modSp add mod modNotesTx">
        <pc:chgData name="Nguyen Van Thai Thanh" userId="efe48e9e-abaa-4a82-8677-c996e7a91e96" providerId="ADAL" clId="{E6D7F115-9E6B-47FE-888C-40F5946AFBBC}" dt="2021-07-08T09:22:45.857" v="2774" actId="20577"/>
        <pc:sldMkLst>
          <pc:docMk/>
          <pc:sldMk cId="1479652993" sldId="400"/>
        </pc:sldMkLst>
        <pc:spChg chg="add del mod">
          <ac:chgData name="Nguyen Van Thai Thanh" userId="efe48e9e-abaa-4a82-8677-c996e7a91e96" providerId="ADAL" clId="{E6D7F115-9E6B-47FE-888C-40F5946AFBBC}" dt="2021-07-08T09:18:52.623" v="2572" actId="478"/>
          <ac:spMkLst>
            <pc:docMk/>
            <pc:sldMk cId="1479652993" sldId="400"/>
            <ac:spMk id="2" creationId="{47E85D51-6BA8-4305-8BD5-031D8B191531}"/>
          </ac:spMkLst>
        </pc:spChg>
        <pc:spChg chg="mod ord">
          <ac:chgData name="Nguyen Van Thai Thanh" userId="efe48e9e-abaa-4a82-8677-c996e7a91e96" providerId="ADAL" clId="{E6D7F115-9E6B-47FE-888C-40F5946AFBBC}" dt="2021-07-08T01:31:49.932" v="654" actId="1076"/>
          <ac:spMkLst>
            <pc:docMk/>
            <pc:sldMk cId="1479652993" sldId="400"/>
            <ac:spMk id="5" creationId="{2400D3EE-6888-4A13-8F69-D5025BBBB347}"/>
          </ac:spMkLst>
        </pc:spChg>
        <pc:picChg chg="add mod modCrop">
          <ac:chgData name="Nguyen Van Thai Thanh" userId="efe48e9e-abaa-4a82-8677-c996e7a91e96" providerId="ADAL" clId="{E6D7F115-9E6B-47FE-888C-40F5946AFBBC}" dt="2021-07-08T01:30:30.489" v="644" actId="14100"/>
          <ac:picMkLst>
            <pc:docMk/>
            <pc:sldMk cId="1479652993" sldId="400"/>
            <ac:picMk id="3" creationId="{6ABA75C1-7FCE-4309-81BF-F46CE2E18F1D}"/>
          </ac:picMkLst>
        </pc:picChg>
        <pc:picChg chg="add mod">
          <ac:chgData name="Nguyen Van Thai Thanh" userId="efe48e9e-abaa-4a82-8677-c996e7a91e96" providerId="ADAL" clId="{E6D7F115-9E6B-47FE-888C-40F5946AFBBC}" dt="2021-07-08T01:31:27.418" v="648" actId="14100"/>
          <ac:picMkLst>
            <pc:docMk/>
            <pc:sldMk cId="1479652993" sldId="400"/>
            <ac:picMk id="6" creationId="{D2C88FD4-CAFE-4276-8FF3-7293E042701E}"/>
          </ac:picMkLst>
        </pc:picChg>
      </pc:sldChg>
      <pc:sldChg chg="addSp delSp modSp add mod modNotesTx">
        <pc:chgData name="Nguyen Van Thai Thanh" userId="efe48e9e-abaa-4a82-8677-c996e7a91e96" providerId="ADAL" clId="{E6D7F115-9E6B-47FE-888C-40F5946AFBBC}" dt="2021-07-08T09:32:02.597" v="2785" actId="478"/>
        <pc:sldMkLst>
          <pc:docMk/>
          <pc:sldMk cId="824601524" sldId="401"/>
        </pc:sldMkLst>
        <pc:spChg chg="add del mod">
          <ac:chgData name="Nguyen Van Thai Thanh" userId="efe48e9e-abaa-4a82-8677-c996e7a91e96" providerId="ADAL" clId="{E6D7F115-9E6B-47FE-888C-40F5946AFBBC}" dt="2021-07-08T09:32:02.597" v="2785" actId="478"/>
          <ac:spMkLst>
            <pc:docMk/>
            <pc:sldMk cId="824601524" sldId="401"/>
            <ac:spMk id="2" creationId="{FAA172AD-606A-4AC1-A4EB-BB7505509910}"/>
          </ac:spMkLst>
        </pc:spChg>
        <pc:spChg chg="add mod">
          <ac:chgData name="Nguyen Van Thai Thanh" userId="efe48e9e-abaa-4a82-8677-c996e7a91e96" providerId="ADAL" clId="{E6D7F115-9E6B-47FE-888C-40F5946AFBBC}" dt="2021-07-08T01:41:29.688" v="777" actId="1076"/>
          <ac:spMkLst>
            <pc:docMk/>
            <pc:sldMk cId="824601524" sldId="401"/>
            <ac:spMk id="6" creationId="{F82C3D64-5798-40B4-8AE2-9123072266C9}"/>
          </ac:spMkLst>
        </pc:spChg>
        <pc:picChg chg="add mod">
          <ac:chgData name="Nguyen Van Thai Thanh" userId="efe48e9e-abaa-4a82-8677-c996e7a91e96" providerId="ADAL" clId="{E6D7F115-9E6B-47FE-888C-40F5946AFBBC}" dt="2021-07-08T01:35:36.969" v="695" actId="14100"/>
          <ac:picMkLst>
            <pc:docMk/>
            <pc:sldMk cId="824601524" sldId="401"/>
            <ac:picMk id="3" creationId="{7A065E8E-7BCD-49F3-BE31-73EEBC1ED766}"/>
          </ac:picMkLst>
        </pc:picChg>
        <pc:picChg chg="add mod">
          <ac:chgData name="Nguyen Van Thai Thanh" userId="efe48e9e-abaa-4a82-8677-c996e7a91e96" providerId="ADAL" clId="{E6D7F115-9E6B-47FE-888C-40F5946AFBBC}" dt="2021-07-08T01:35:39.672" v="696" actId="1076"/>
          <ac:picMkLst>
            <pc:docMk/>
            <pc:sldMk cId="824601524" sldId="401"/>
            <ac:picMk id="5" creationId="{49355229-22B8-4B20-9160-3D16DB9A631E}"/>
          </ac:picMkLst>
        </pc:picChg>
      </pc:sldChg>
      <pc:sldChg chg="addSp modSp add mod modNotesTx">
        <pc:chgData name="Nguyen Van Thai Thanh" userId="efe48e9e-abaa-4a82-8677-c996e7a91e96" providerId="ADAL" clId="{E6D7F115-9E6B-47FE-888C-40F5946AFBBC}" dt="2021-07-08T01:41:36.736" v="779" actId="1076"/>
        <pc:sldMkLst>
          <pc:docMk/>
          <pc:sldMk cId="4082936138" sldId="402"/>
        </pc:sldMkLst>
        <pc:spChg chg="add mod">
          <ac:chgData name="Nguyen Van Thai Thanh" userId="efe48e9e-abaa-4a82-8677-c996e7a91e96" providerId="ADAL" clId="{E6D7F115-9E6B-47FE-888C-40F5946AFBBC}" dt="2021-07-08T01:41:36.736" v="779" actId="1076"/>
          <ac:spMkLst>
            <pc:docMk/>
            <pc:sldMk cId="4082936138" sldId="402"/>
            <ac:spMk id="6" creationId="{E55FBD8B-5FEA-4151-8BE6-6608AFE169AF}"/>
          </ac:spMkLst>
        </pc:spChg>
        <pc:picChg chg="add mod">
          <ac:chgData name="Nguyen Van Thai Thanh" userId="efe48e9e-abaa-4a82-8677-c996e7a91e96" providerId="ADAL" clId="{E6D7F115-9E6B-47FE-888C-40F5946AFBBC}" dt="2021-07-08T01:36:10.456" v="699" actId="14100"/>
          <ac:picMkLst>
            <pc:docMk/>
            <pc:sldMk cId="4082936138" sldId="402"/>
            <ac:picMk id="3" creationId="{7948D2ED-53D3-411D-B07E-59816528576F}"/>
          </ac:picMkLst>
        </pc:picChg>
        <pc:picChg chg="add mod">
          <ac:chgData name="Nguyen Van Thai Thanh" userId="efe48e9e-abaa-4a82-8677-c996e7a91e96" providerId="ADAL" clId="{E6D7F115-9E6B-47FE-888C-40F5946AFBBC}" dt="2021-07-08T01:36:45.353" v="702" actId="14100"/>
          <ac:picMkLst>
            <pc:docMk/>
            <pc:sldMk cId="4082936138" sldId="402"/>
            <ac:picMk id="5" creationId="{59AD0BC8-10F2-4D07-81D3-DB61743DBD88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1:41:44.313" v="781" actId="1076"/>
        <pc:sldMkLst>
          <pc:docMk/>
          <pc:sldMk cId="1086693984" sldId="403"/>
        </pc:sldMkLst>
        <pc:spChg chg="add mod">
          <ac:chgData name="Nguyen Van Thai Thanh" userId="efe48e9e-abaa-4a82-8677-c996e7a91e96" providerId="ADAL" clId="{E6D7F115-9E6B-47FE-888C-40F5946AFBBC}" dt="2021-07-08T01:41:44.313" v="781" actId="1076"/>
          <ac:spMkLst>
            <pc:docMk/>
            <pc:sldMk cId="1086693984" sldId="403"/>
            <ac:spMk id="4" creationId="{814ABED8-E651-48DD-8152-2FD589276458}"/>
          </ac:spMkLst>
        </pc:spChg>
        <pc:picChg chg="add mod">
          <ac:chgData name="Nguyen Van Thai Thanh" userId="efe48e9e-abaa-4a82-8677-c996e7a91e96" providerId="ADAL" clId="{E6D7F115-9E6B-47FE-888C-40F5946AFBBC}" dt="2021-07-08T01:38:00.033" v="714" actId="14100"/>
          <ac:picMkLst>
            <pc:docMk/>
            <pc:sldMk cId="1086693984" sldId="403"/>
            <ac:picMk id="3" creationId="{450AF755-74B8-4EFA-B172-8AA9B384C69F}"/>
          </ac:picMkLst>
        </pc:picChg>
      </pc:sldChg>
      <pc:sldChg chg="addSp modSp add mod modNotesTx">
        <pc:chgData name="Nguyen Van Thai Thanh" userId="efe48e9e-abaa-4a82-8677-c996e7a91e96" providerId="ADAL" clId="{E6D7F115-9E6B-47FE-888C-40F5946AFBBC}" dt="2021-07-08T01:54:06.687" v="917" actId="1076"/>
        <pc:sldMkLst>
          <pc:docMk/>
          <pc:sldMk cId="3761185261" sldId="404"/>
        </pc:sldMkLst>
        <pc:spChg chg="add mod">
          <ac:chgData name="Nguyen Van Thai Thanh" userId="efe48e9e-abaa-4a82-8677-c996e7a91e96" providerId="ADAL" clId="{E6D7F115-9E6B-47FE-888C-40F5946AFBBC}" dt="2021-07-08T01:54:06.687" v="917" actId="1076"/>
          <ac:spMkLst>
            <pc:docMk/>
            <pc:sldMk cId="3761185261" sldId="404"/>
            <ac:spMk id="4" creationId="{DBC9E165-83E4-400E-B2C1-266AF02EE712}"/>
          </ac:spMkLst>
        </pc:spChg>
        <pc:picChg chg="add mod">
          <ac:chgData name="Nguyen Van Thai Thanh" userId="efe48e9e-abaa-4a82-8677-c996e7a91e96" providerId="ADAL" clId="{E6D7F115-9E6B-47FE-888C-40F5946AFBBC}" dt="2021-07-08T01:50:20.327" v="850" actId="14100"/>
          <ac:picMkLst>
            <pc:docMk/>
            <pc:sldMk cId="3761185261" sldId="404"/>
            <ac:picMk id="3" creationId="{0411B0BD-B4EC-4DB1-923A-F1D0BE217770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1:54:10.647" v="919" actId="1076"/>
        <pc:sldMkLst>
          <pc:docMk/>
          <pc:sldMk cId="63239915" sldId="405"/>
        </pc:sldMkLst>
        <pc:spChg chg="add mod">
          <ac:chgData name="Nguyen Van Thai Thanh" userId="efe48e9e-abaa-4a82-8677-c996e7a91e96" providerId="ADAL" clId="{E6D7F115-9E6B-47FE-888C-40F5946AFBBC}" dt="2021-07-08T01:54:10.647" v="919" actId="1076"/>
          <ac:spMkLst>
            <pc:docMk/>
            <pc:sldMk cId="63239915" sldId="405"/>
            <ac:spMk id="6" creationId="{30599109-15BB-49E8-B5DE-D1A1F9A6D6A7}"/>
          </ac:spMkLst>
        </pc:spChg>
        <pc:picChg chg="add del mod">
          <ac:chgData name="Nguyen Van Thai Thanh" userId="efe48e9e-abaa-4a82-8677-c996e7a91e96" providerId="ADAL" clId="{E6D7F115-9E6B-47FE-888C-40F5946AFBBC}" dt="2021-07-08T01:51:01.168" v="867" actId="478"/>
          <ac:picMkLst>
            <pc:docMk/>
            <pc:sldMk cId="63239915" sldId="405"/>
            <ac:picMk id="3" creationId="{E632DB91-BB7E-442A-961E-FE38F6D169AA}"/>
          </ac:picMkLst>
        </pc:picChg>
        <pc:picChg chg="add mod">
          <ac:chgData name="Nguyen Van Thai Thanh" userId="efe48e9e-abaa-4a82-8677-c996e7a91e96" providerId="ADAL" clId="{E6D7F115-9E6B-47FE-888C-40F5946AFBBC}" dt="2021-07-08T01:51:40.566" v="870" actId="14100"/>
          <ac:picMkLst>
            <pc:docMk/>
            <pc:sldMk cId="63239915" sldId="405"/>
            <ac:picMk id="5" creationId="{E60EE65D-8AA4-4501-B992-5EE4096861FA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10:28:51.921" v="2818" actId="478"/>
        <pc:sldMkLst>
          <pc:docMk/>
          <pc:sldMk cId="2859526487" sldId="406"/>
        </pc:sldMkLst>
        <pc:spChg chg="add mod">
          <ac:chgData name="Nguyen Van Thai Thanh" userId="efe48e9e-abaa-4a82-8677-c996e7a91e96" providerId="ADAL" clId="{E6D7F115-9E6B-47FE-888C-40F5946AFBBC}" dt="2021-07-08T01:54:13.199" v="921" actId="1076"/>
          <ac:spMkLst>
            <pc:docMk/>
            <pc:sldMk cId="2859526487" sldId="406"/>
            <ac:spMk id="6" creationId="{829B307D-6CDB-4C15-A7A0-A307E6CCC405}"/>
          </ac:spMkLst>
        </pc:spChg>
        <pc:picChg chg="add del mod">
          <ac:chgData name="Nguyen Van Thai Thanh" userId="efe48e9e-abaa-4a82-8677-c996e7a91e96" providerId="ADAL" clId="{E6D7F115-9E6B-47FE-888C-40F5946AFBBC}" dt="2021-07-08T10:28:51.921" v="2818" actId="478"/>
          <ac:picMkLst>
            <pc:docMk/>
            <pc:sldMk cId="2859526487" sldId="406"/>
            <ac:picMk id="3" creationId="{96FC8C35-58F9-450C-A290-F2FABC8508A1}"/>
          </ac:picMkLst>
        </pc:picChg>
        <pc:picChg chg="add del mod">
          <ac:chgData name="Nguyen Van Thai Thanh" userId="efe48e9e-abaa-4a82-8677-c996e7a91e96" providerId="ADAL" clId="{E6D7F115-9E6B-47FE-888C-40F5946AFBBC}" dt="2021-07-08T01:52:31.032" v="889" actId="478"/>
          <ac:picMkLst>
            <pc:docMk/>
            <pc:sldMk cId="2859526487" sldId="406"/>
            <ac:picMk id="3" creationId="{9C31EAB4-04CF-43DF-8970-FCB5F99CF17C}"/>
          </ac:picMkLst>
        </pc:picChg>
        <pc:picChg chg="add mod">
          <ac:chgData name="Nguyen Van Thai Thanh" userId="efe48e9e-abaa-4a82-8677-c996e7a91e96" providerId="ADAL" clId="{E6D7F115-9E6B-47FE-888C-40F5946AFBBC}" dt="2021-07-08T01:52:37.758" v="892" actId="14100"/>
          <ac:picMkLst>
            <pc:docMk/>
            <pc:sldMk cId="2859526487" sldId="406"/>
            <ac:picMk id="5" creationId="{6EAAD134-7879-4028-93FB-C5B0F558F310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1:54:15.895" v="923" actId="1076"/>
        <pc:sldMkLst>
          <pc:docMk/>
          <pc:sldMk cId="3754008250" sldId="407"/>
        </pc:sldMkLst>
        <pc:spChg chg="add mod">
          <ac:chgData name="Nguyen Van Thai Thanh" userId="efe48e9e-abaa-4a82-8677-c996e7a91e96" providerId="ADAL" clId="{E6D7F115-9E6B-47FE-888C-40F5946AFBBC}" dt="2021-07-08T01:54:15.895" v="923" actId="1076"/>
          <ac:spMkLst>
            <pc:docMk/>
            <pc:sldMk cId="3754008250" sldId="407"/>
            <ac:spMk id="6" creationId="{A4C457DF-1D03-4EDA-9684-C05FC1BC1BCB}"/>
          </ac:spMkLst>
        </pc:spChg>
        <pc:picChg chg="add del">
          <ac:chgData name="Nguyen Van Thai Thanh" userId="efe48e9e-abaa-4a82-8677-c996e7a91e96" providerId="ADAL" clId="{E6D7F115-9E6B-47FE-888C-40F5946AFBBC}" dt="2021-07-08T01:53:02.788" v="905" actId="478"/>
          <ac:picMkLst>
            <pc:docMk/>
            <pc:sldMk cId="3754008250" sldId="407"/>
            <ac:picMk id="3" creationId="{55C293E3-B4D2-4F34-81AD-B102E35F5CD7}"/>
          </ac:picMkLst>
        </pc:picChg>
        <pc:picChg chg="add mod">
          <ac:chgData name="Nguyen Van Thai Thanh" userId="efe48e9e-abaa-4a82-8677-c996e7a91e96" providerId="ADAL" clId="{E6D7F115-9E6B-47FE-888C-40F5946AFBBC}" dt="2021-07-08T01:53:28.367" v="908" actId="14100"/>
          <ac:picMkLst>
            <pc:docMk/>
            <pc:sldMk cId="3754008250" sldId="407"/>
            <ac:picMk id="5" creationId="{E7381F2A-8101-4518-B629-E12990A3B506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2:38:24.595" v="1203"/>
        <pc:sldMkLst>
          <pc:docMk/>
          <pc:sldMk cId="147102675" sldId="408"/>
        </pc:sldMkLst>
        <pc:spChg chg="del">
          <ac:chgData name="Nguyen Van Thai Thanh" userId="efe48e9e-abaa-4a82-8677-c996e7a91e96" providerId="ADAL" clId="{E6D7F115-9E6B-47FE-888C-40F5946AFBBC}" dt="2021-07-08T02:33:11.531" v="1113" actId="478"/>
          <ac:spMkLst>
            <pc:docMk/>
            <pc:sldMk cId="147102675" sldId="408"/>
            <ac:spMk id="3" creationId="{139D5992-74CA-4E5E-831D-1F8F99FB57FF}"/>
          </ac:spMkLst>
        </pc:spChg>
        <pc:spChg chg="add del mod">
          <ac:chgData name="Nguyen Van Thai Thanh" userId="efe48e9e-abaa-4a82-8677-c996e7a91e96" providerId="ADAL" clId="{E6D7F115-9E6B-47FE-888C-40F5946AFBBC}" dt="2021-07-08T02:33:14.002" v="1114" actId="478"/>
          <ac:spMkLst>
            <pc:docMk/>
            <pc:sldMk cId="147102675" sldId="408"/>
            <ac:spMk id="4" creationId="{A2DCD001-42C5-495A-8112-CFB9D5C3B089}"/>
          </ac:spMkLst>
        </pc:spChg>
        <pc:spChg chg="add mod">
          <ac:chgData name="Nguyen Van Thai Thanh" userId="efe48e9e-abaa-4a82-8677-c996e7a91e96" providerId="ADAL" clId="{E6D7F115-9E6B-47FE-888C-40F5946AFBBC}" dt="2021-07-08T02:38:24.595" v="1203"/>
          <ac:spMkLst>
            <pc:docMk/>
            <pc:sldMk cId="147102675" sldId="408"/>
            <ac:spMk id="9" creationId="{FAFAAD04-7D70-406B-A8E6-EAC373292CF4}"/>
          </ac:spMkLst>
        </pc:spChg>
        <pc:picChg chg="add del mod">
          <ac:chgData name="Nguyen Van Thai Thanh" userId="efe48e9e-abaa-4a82-8677-c996e7a91e96" providerId="ADAL" clId="{E6D7F115-9E6B-47FE-888C-40F5946AFBBC}" dt="2021-07-08T02:33:58.211" v="1121" actId="478"/>
          <ac:picMkLst>
            <pc:docMk/>
            <pc:sldMk cId="147102675" sldId="408"/>
            <ac:picMk id="6" creationId="{1586F119-A659-41A6-A8B0-343E9E3128A9}"/>
          </ac:picMkLst>
        </pc:picChg>
        <pc:picChg chg="add mod">
          <ac:chgData name="Nguyen Van Thai Thanh" userId="efe48e9e-abaa-4a82-8677-c996e7a91e96" providerId="ADAL" clId="{E6D7F115-9E6B-47FE-888C-40F5946AFBBC}" dt="2021-07-08T02:34:26.297" v="1124" actId="14100"/>
          <ac:picMkLst>
            <pc:docMk/>
            <pc:sldMk cId="147102675" sldId="408"/>
            <ac:picMk id="8" creationId="{69F22DD3-4B6B-41DE-989F-39A748BDFB28}"/>
          </ac:picMkLst>
        </pc:picChg>
      </pc:sldChg>
      <pc:sldChg chg="addSp modSp add mod modNotesTx">
        <pc:chgData name="Nguyen Van Thai Thanh" userId="efe48e9e-abaa-4a82-8677-c996e7a91e96" providerId="ADAL" clId="{E6D7F115-9E6B-47FE-888C-40F5946AFBBC}" dt="2021-07-08T01:41:48.808" v="783" actId="1076"/>
        <pc:sldMkLst>
          <pc:docMk/>
          <pc:sldMk cId="1717206904" sldId="409"/>
        </pc:sldMkLst>
        <pc:spChg chg="add mod">
          <ac:chgData name="Nguyen Van Thai Thanh" userId="efe48e9e-abaa-4a82-8677-c996e7a91e96" providerId="ADAL" clId="{E6D7F115-9E6B-47FE-888C-40F5946AFBBC}" dt="2021-07-08T01:41:48.808" v="783" actId="1076"/>
          <ac:spMkLst>
            <pc:docMk/>
            <pc:sldMk cId="1717206904" sldId="409"/>
            <ac:spMk id="4" creationId="{22670F09-1434-4CF5-9D09-E7CC55DDB890}"/>
          </ac:spMkLst>
        </pc:spChg>
        <pc:picChg chg="add mod">
          <ac:chgData name="Nguyen Van Thai Thanh" userId="efe48e9e-abaa-4a82-8677-c996e7a91e96" providerId="ADAL" clId="{E6D7F115-9E6B-47FE-888C-40F5946AFBBC}" dt="2021-07-08T01:38:41.024" v="728" actId="14100"/>
          <ac:picMkLst>
            <pc:docMk/>
            <pc:sldMk cId="1717206904" sldId="409"/>
            <ac:picMk id="3" creationId="{5F028610-9962-4FEE-82AC-427299DDFD0D}"/>
          </ac:picMkLst>
        </pc:picChg>
      </pc:sldChg>
      <pc:sldChg chg="addSp modSp add mod modNotesTx">
        <pc:chgData name="Nguyen Van Thai Thanh" userId="efe48e9e-abaa-4a82-8677-c996e7a91e96" providerId="ADAL" clId="{E6D7F115-9E6B-47FE-888C-40F5946AFBBC}" dt="2021-07-08T09:51:18.004" v="2813" actId="400"/>
        <pc:sldMkLst>
          <pc:docMk/>
          <pc:sldMk cId="529745213" sldId="410"/>
        </pc:sldMkLst>
        <pc:spChg chg="add mod">
          <ac:chgData name="Nguyen Van Thai Thanh" userId="efe48e9e-abaa-4a82-8677-c996e7a91e96" providerId="ADAL" clId="{E6D7F115-9E6B-47FE-888C-40F5946AFBBC}" dt="2021-07-08T09:51:18.004" v="2813" actId="400"/>
          <ac:spMkLst>
            <pc:docMk/>
            <pc:sldMk cId="529745213" sldId="410"/>
            <ac:spMk id="2" creationId="{9B41DBC8-0147-4F64-9A4A-E1118A06E368}"/>
          </ac:spMkLst>
        </pc:spChg>
        <pc:spChg chg="add mod">
          <ac:chgData name="Nguyen Van Thai Thanh" userId="efe48e9e-abaa-4a82-8677-c996e7a91e96" providerId="ADAL" clId="{E6D7F115-9E6B-47FE-888C-40F5946AFBBC}" dt="2021-07-08T01:41:53.600" v="785" actId="1076"/>
          <ac:spMkLst>
            <pc:docMk/>
            <pc:sldMk cId="529745213" sldId="410"/>
            <ac:spMk id="4" creationId="{A9BB71C1-0E48-4F63-8BE9-9B2B441BABC9}"/>
          </ac:spMkLst>
        </pc:spChg>
        <pc:picChg chg="add mod">
          <ac:chgData name="Nguyen Van Thai Thanh" userId="efe48e9e-abaa-4a82-8677-c996e7a91e96" providerId="ADAL" clId="{E6D7F115-9E6B-47FE-888C-40F5946AFBBC}" dt="2021-07-08T09:48:59.455" v="2798" actId="1076"/>
          <ac:picMkLst>
            <pc:docMk/>
            <pc:sldMk cId="529745213" sldId="410"/>
            <ac:picMk id="3" creationId="{9DE6E80B-A39D-47C1-88AD-89EFBC0B3883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1:41:59.769" v="787" actId="1076"/>
        <pc:sldMkLst>
          <pc:docMk/>
          <pc:sldMk cId="2416045905" sldId="411"/>
        </pc:sldMkLst>
        <pc:spChg chg="add mod">
          <ac:chgData name="Nguyen Van Thai Thanh" userId="efe48e9e-abaa-4a82-8677-c996e7a91e96" providerId="ADAL" clId="{E6D7F115-9E6B-47FE-888C-40F5946AFBBC}" dt="2021-07-08T01:41:59.769" v="787" actId="1076"/>
          <ac:spMkLst>
            <pc:docMk/>
            <pc:sldMk cId="2416045905" sldId="411"/>
            <ac:spMk id="6" creationId="{2BE15B67-2EBB-4C9B-82E1-046E87B92DAB}"/>
          </ac:spMkLst>
        </pc:spChg>
        <pc:picChg chg="add del">
          <ac:chgData name="Nguyen Van Thai Thanh" userId="efe48e9e-abaa-4a82-8677-c996e7a91e96" providerId="ADAL" clId="{E6D7F115-9E6B-47FE-888C-40F5946AFBBC}" dt="2021-07-08T01:40:16.337" v="758" actId="22"/>
          <ac:picMkLst>
            <pc:docMk/>
            <pc:sldMk cId="2416045905" sldId="411"/>
            <ac:picMk id="3" creationId="{022DF66E-27F2-49C7-BD63-2BA226EAED55}"/>
          </ac:picMkLst>
        </pc:picChg>
        <pc:picChg chg="add mod">
          <ac:chgData name="Nguyen Van Thai Thanh" userId="efe48e9e-abaa-4a82-8677-c996e7a91e96" providerId="ADAL" clId="{E6D7F115-9E6B-47FE-888C-40F5946AFBBC}" dt="2021-07-08T01:40:42.544" v="761" actId="14100"/>
          <ac:picMkLst>
            <pc:docMk/>
            <pc:sldMk cId="2416045905" sldId="411"/>
            <ac:picMk id="5" creationId="{9BF4B31C-58D2-41C3-9240-44A9011B7348}"/>
          </ac:picMkLst>
        </pc:picChg>
      </pc:sldChg>
      <pc:sldChg chg="addSp delSp modSp add mod modNotesTx">
        <pc:chgData name="Nguyen Van Thai Thanh" userId="efe48e9e-abaa-4a82-8677-c996e7a91e96" providerId="ADAL" clId="{E6D7F115-9E6B-47FE-888C-40F5946AFBBC}" dt="2021-07-08T01:46:56.196" v="806" actId="20577"/>
        <pc:sldMkLst>
          <pc:docMk/>
          <pc:sldMk cId="2903130537" sldId="412"/>
        </pc:sldMkLst>
        <pc:spChg chg="add mod">
          <ac:chgData name="Nguyen Van Thai Thanh" userId="efe48e9e-abaa-4a82-8677-c996e7a91e96" providerId="ADAL" clId="{E6D7F115-9E6B-47FE-888C-40F5946AFBBC}" dt="2021-07-08T01:46:38.648" v="804" actId="1076"/>
          <ac:spMkLst>
            <pc:docMk/>
            <pc:sldMk cId="2903130537" sldId="412"/>
            <ac:spMk id="4" creationId="{0087A0BD-F2A7-4FED-9008-7F8A185A1B82}"/>
          </ac:spMkLst>
        </pc:spChg>
        <pc:picChg chg="add del mod">
          <ac:chgData name="Nguyen Van Thai Thanh" userId="efe48e9e-abaa-4a82-8677-c996e7a91e96" providerId="ADAL" clId="{E6D7F115-9E6B-47FE-888C-40F5946AFBBC}" dt="2021-07-08T01:45:37.016" v="796" actId="478"/>
          <ac:picMkLst>
            <pc:docMk/>
            <pc:sldMk cId="2903130537" sldId="412"/>
            <ac:picMk id="3" creationId="{C9C7A89A-9774-4E82-B6DA-01DAC8C867B1}"/>
          </ac:picMkLst>
        </pc:picChg>
        <pc:picChg chg="add del mod">
          <ac:chgData name="Nguyen Van Thai Thanh" userId="efe48e9e-abaa-4a82-8677-c996e7a91e96" providerId="ADAL" clId="{E6D7F115-9E6B-47FE-888C-40F5946AFBBC}" dt="2021-07-08T01:46:00.498" v="800" actId="478"/>
          <ac:picMkLst>
            <pc:docMk/>
            <pc:sldMk cId="2903130537" sldId="412"/>
            <ac:picMk id="6" creationId="{6B272CEC-CF82-44C0-911B-6CDCAAC29EDB}"/>
          </ac:picMkLst>
        </pc:picChg>
        <pc:picChg chg="add mod">
          <ac:chgData name="Nguyen Van Thai Thanh" userId="efe48e9e-abaa-4a82-8677-c996e7a91e96" providerId="ADAL" clId="{E6D7F115-9E6B-47FE-888C-40F5946AFBBC}" dt="2021-07-08T01:46:26.504" v="803" actId="14100"/>
          <ac:picMkLst>
            <pc:docMk/>
            <pc:sldMk cId="2903130537" sldId="412"/>
            <ac:picMk id="8" creationId="{D53211B6-8640-4D5C-999E-7BC823AF55FF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1:53:53.009" v="912"/>
        <pc:sldMkLst>
          <pc:docMk/>
          <pc:sldMk cId="3520185067" sldId="413"/>
        </pc:sldMkLst>
        <pc:spChg chg="add mod">
          <ac:chgData name="Nguyen Van Thai Thanh" userId="efe48e9e-abaa-4a82-8677-c996e7a91e96" providerId="ADAL" clId="{E6D7F115-9E6B-47FE-888C-40F5946AFBBC}" dt="2021-07-08T01:53:53.009" v="912"/>
          <ac:spMkLst>
            <pc:docMk/>
            <pc:sldMk cId="3520185067" sldId="413"/>
            <ac:spMk id="6" creationId="{22056189-D63D-40B6-9EBB-F4D65F889537}"/>
          </ac:spMkLst>
        </pc:spChg>
        <pc:picChg chg="add del mod">
          <ac:chgData name="Nguyen Van Thai Thanh" userId="efe48e9e-abaa-4a82-8677-c996e7a91e96" providerId="ADAL" clId="{E6D7F115-9E6B-47FE-888C-40F5946AFBBC}" dt="2021-07-08T01:47:17.434" v="810" actId="478"/>
          <ac:picMkLst>
            <pc:docMk/>
            <pc:sldMk cId="3520185067" sldId="413"/>
            <ac:picMk id="3" creationId="{CEBB37BE-1E05-41AD-BE5D-B66542A4BCFF}"/>
          </ac:picMkLst>
        </pc:picChg>
        <pc:picChg chg="add mod">
          <ac:chgData name="Nguyen Van Thai Thanh" userId="efe48e9e-abaa-4a82-8677-c996e7a91e96" providerId="ADAL" clId="{E6D7F115-9E6B-47FE-888C-40F5946AFBBC}" dt="2021-07-08T01:47:46.312" v="813" actId="14100"/>
          <ac:picMkLst>
            <pc:docMk/>
            <pc:sldMk cId="3520185067" sldId="413"/>
            <ac:picMk id="5" creationId="{8E44C451-B336-4EEF-AE1E-9CFC14C424C2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1:53:55.758" v="913"/>
        <pc:sldMkLst>
          <pc:docMk/>
          <pc:sldMk cId="991877002" sldId="414"/>
        </pc:sldMkLst>
        <pc:spChg chg="add mod">
          <ac:chgData name="Nguyen Van Thai Thanh" userId="efe48e9e-abaa-4a82-8677-c996e7a91e96" providerId="ADAL" clId="{E6D7F115-9E6B-47FE-888C-40F5946AFBBC}" dt="2021-07-08T01:53:55.758" v="913"/>
          <ac:spMkLst>
            <pc:docMk/>
            <pc:sldMk cId="991877002" sldId="414"/>
            <ac:spMk id="4" creationId="{ADEB7F5A-5C51-43CE-B8EE-034BA590FF28}"/>
          </ac:spMkLst>
        </pc:spChg>
        <pc:picChg chg="add mod">
          <ac:chgData name="Nguyen Van Thai Thanh" userId="efe48e9e-abaa-4a82-8677-c996e7a91e96" providerId="ADAL" clId="{E6D7F115-9E6B-47FE-888C-40F5946AFBBC}" dt="2021-07-08T01:48:45.551" v="824" actId="14100"/>
          <ac:picMkLst>
            <pc:docMk/>
            <pc:sldMk cId="991877002" sldId="414"/>
            <ac:picMk id="3" creationId="{DCF7B19B-5A61-468B-AA5A-529171621993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1:54:00.735" v="915" actId="1076"/>
        <pc:sldMkLst>
          <pc:docMk/>
          <pc:sldMk cId="4114870226" sldId="415"/>
        </pc:sldMkLst>
        <pc:spChg chg="add mod">
          <ac:chgData name="Nguyen Van Thai Thanh" userId="efe48e9e-abaa-4a82-8677-c996e7a91e96" providerId="ADAL" clId="{E6D7F115-9E6B-47FE-888C-40F5946AFBBC}" dt="2021-07-08T01:54:00.735" v="915" actId="1076"/>
          <ac:spMkLst>
            <pc:docMk/>
            <pc:sldMk cId="4114870226" sldId="415"/>
            <ac:spMk id="4" creationId="{D26360BC-15FB-4834-8D0D-18F768A9BD7B}"/>
          </ac:spMkLst>
        </pc:spChg>
        <pc:picChg chg="add mod">
          <ac:chgData name="Nguyen Van Thai Thanh" userId="efe48e9e-abaa-4a82-8677-c996e7a91e96" providerId="ADAL" clId="{E6D7F115-9E6B-47FE-888C-40F5946AFBBC}" dt="2021-07-08T01:49:30.407" v="836" actId="14100"/>
          <ac:picMkLst>
            <pc:docMk/>
            <pc:sldMk cId="4114870226" sldId="415"/>
            <ac:picMk id="3" creationId="{580074BB-4C41-4C79-BE4B-BCADE141BFB7}"/>
          </ac:picMkLst>
        </pc:picChg>
      </pc:sldChg>
      <pc:sldChg chg="addSp modSp add mod modNotesTx">
        <pc:chgData name="Nguyen Van Thai Thanh" userId="efe48e9e-abaa-4a82-8677-c996e7a91e96" providerId="ADAL" clId="{E6D7F115-9E6B-47FE-888C-40F5946AFBBC}" dt="2021-07-08T01:57:48.174" v="947" actId="1076"/>
        <pc:sldMkLst>
          <pc:docMk/>
          <pc:sldMk cId="1369570108" sldId="416"/>
        </pc:sldMkLst>
        <pc:spChg chg="add mod">
          <ac:chgData name="Nguyen Van Thai Thanh" userId="efe48e9e-abaa-4a82-8677-c996e7a91e96" providerId="ADAL" clId="{E6D7F115-9E6B-47FE-888C-40F5946AFBBC}" dt="2021-07-08T01:57:48.174" v="947" actId="1076"/>
          <ac:spMkLst>
            <pc:docMk/>
            <pc:sldMk cId="1369570108" sldId="416"/>
            <ac:spMk id="4" creationId="{AF4E016D-D5EA-45D2-BBB3-8B3D9EA97E71}"/>
          </ac:spMkLst>
        </pc:spChg>
        <pc:picChg chg="add mod">
          <ac:chgData name="Nguyen Van Thai Thanh" userId="efe48e9e-abaa-4a82-8677-c996e7a91e96" providerId="ADAL" clId="{E6D7F115-9E6B-47FE-888C-40F5946AFBBC}" dt="2021-07-08T01:57:12.670" v="926" actId="14100"/>
          <ac:picMkLst>
            <pc:docMk/>
            <pc:sldMk cId="1369570108" sldId="416"/>
            <ac:picMk id="3" creationId="{F5AF8B5A-0106-431C-939D-708C10F5C831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26:47.492" v="1051"/>
        <pc:sldMkLst>
          <pc:docMk/>
          <pc:sldMk cId="597152982" sldId="417"/>
        </pc:sldMkLst>
        <pc:spChg chg="add mod">
          <ac:chgData name="Nguyen Van Thai Thanh" userId="efe48e9e-abaa-4a82-8677-c996e7a91e96" providerId="ADAL" clId="{E6D7F115-9E6B-47FE-888C-40F5946AFBBC}" dt="2021-07-08T02:26:47.492" v="1051"/>
          <ac:spMkLst>
            <pc:docMk/>
            <pc:sldMk cId="597152982" sldId="417"/>
            <ac:spMk id="4" creationId="{DDEFDC4F-DF60-45DE-A10C-F86E11C39AA4}"/>
          </ac:spMkLst>
        </pc:spChg>
        <pc:picChg chg="add mod">
          <ac:chgData name="Nguyen Van Thai Thanh" userId="efe48e9e-abaa-4a82-8677-c996e7a91e96" providerId="ADAL" clId="{E6D7F115-9E6B-47FE-888C-40F5946AFBBC}" dt="2021-07-08T01:58:26.278" v="950" actId="14100"/>
          <ac:picMkLst>
            <pc:docMk/>
            <pc:sldMk cId="597152982" sldId="417"/>
            <ac:picMk id="3" creationId="{86A61301-BAC6-4830-9936-A90AA842BE2A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26:49.108" v="1052"/>
        <pc:sldMkLst>
          <pc:docMk/>
          <pc:sldMk cId="3053074684" sldId="418"/>
        </pc:sldMkLst>
        <pc:spChg chg="add mod">
          <ac:chgData name="Nguyen Van Thai Thanh" userId="efe48e9e-abaa-4a82-8677-c996e7a91e96" providerId="ADAL" clId="{E6D7F115-9E6B-47FE-888C-40F5946AFBBC}" dt="2021-07-08T02:26:49.108" v="1052"/>
          <ac:spMkLst>
            <pc:docMk/>
            <pc:sldMk cId="3053074684" sldId="418"/>
            <ac:spMk id="4" creationId="{E7DCAFF0-D57A-47B2-93D1-D8DECB73C423}"/>
          </ac:spMkLst>
        </pc:spChg>
        <pc:picChg chg="add mod">
          <ac:chgData name="Nguyen Van Thai Thanh" userId="efe48e9e-abaa-4a82-8677-c996e7a91e96" providerId="ADAL" clId="{E6D7F115-9E6B-47FE-888C-40F5946AFBBC}" dt="2021-07-08T01:59:12.101" v="959" actId="14100"/>
          <ac:picMkLst>
            <pc:docMk/>
            <pc:sldMk cId="3053074684" sldId="418"/>
            <ac:picMk id="3" creationId="{A370AA2A-5DFE-4922-A0EA-A5529E02B482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2:26:50.465" v="1053"/>
        <pc:sldMkLst>
          <pc:docMk/>
          <pc:sldMk cId="3826108772" sldId="419"/>
        </pc:sldMkLst>
        <pc:spChg chg="add mod">
          <ac:chgData name="Nguyen Van Thai Thanh" userId="efe48e9e-abaa-4a82-8677-c996e7a91e96" providerId="ADAL" clId="{E6D7F115-9E6B-47FE-888C-40F5946AFBBC}" dt="2021-07-08T02:26:50.465" v="1053"/>
          <ac:spMkLst>
            <pc:docMk/>
            <pc:sldMk cId="3826108772" sldId="419"/>
            <ac:spMk id="6" creationId="{C20B4B7B-FCC0-4586-908E-55B7FF249DFD}"/>
          </ac:spMkLst>
        </pc:spChg>
        <pc:picChg chg="add del mod">
          <ac:chgData name="Nguyen Van Thai Thanh" userId="efe48e9e-abaa-4a82-8677-c996e7a91e96" providerId="ADAL" clId="{E6D7F115-9E6B-47FE-888C-40F5946AFBBC}" dt="2021-07-08T01:59:47.440" v="966" actId="478"/>
          <ac:picMkLst>
            <pc:docMk/>
            <pc:sldMk cId="3826108772" sldId="419"/>
            <ac:picMk id="3" creationId="{B53BB2DD-8DFD-4595-862D-2AEF53464BD4}"/>
          </ac:picMkLst>
        </pc:picChg>
        <pc:picChg chg="add mod">
          <ac:chgData name="Nguyen Van Thai Thanh" userId="efe48e9e-abaa-4a82-8677-c996e7a91e96" providerId="ADAL" clId="{E6D7F115-9E6B-47FE-888C-40F5946AFBBC}" dt="2021-07-08T02:00:14.870" v="969" actId="14100"/>
          <ac:picMkLst>
            <pc:docMk/>
            <pc:sldMk cId="3826108772" sldId="419"/>
            <ac:picMk id="5" creationId="{0D973252-DC1C-42E9-9422-C177C8A645CF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2:26:51.597" v="1054"/>
        <pc:sldMkLst>
          <pc:docMk/>
          <pc:sldMk cId="3505509304" sldId="420"/>
        </pc:sldMkLst>
        <pc:spChg chg="add mod">
          <ac:chgData name="Nguyen Van Thai Thanh" userId="efe48e9e-abaa-4a82-8677-c996e7a91e96" providerId="ADAL" clId="{E6D7F115-9E6B-47FE-888C-40F5946AFBBC}" dt="2021-07-08T02:26:51.597" v="1054"/>
          <ac:spMkLst>
            <pc:docMk/>
            <pc:sldMk cId="3505509304" sldId="420"/>
            <ac:spMk id="6" creationId="{2A440964-AA17-40C8-A22F-F449A90A0D68}"/>
          </ac:spMkLst>
        </pc:spChg>
        <pc:picChg chg="add del mod">
          <ac:chgData name="Nguyen Van Thai Thanh" userId="efe48e9e-abaa-4a82-8677-c996e7a91e96" providerId="ADAL" clId="{E6D7F115-9E6B-47FE-888C-40F5946AFBBC}" dt="2021-07-08T02:22:47.220" v="978" actId="478"/>
          <ac:picMkLst>
            <pc:docMk/>
            <pc:sldMk cId="3505509304" sldId="420"/>
            <ac:picMk id="3" creationId="{415AEB55-8CB9-492C-9DD4-A73F66FE2121}"/>
          </ac:picMkLst>
        </pc:picChg>
        <pc:picChg chg="add mod">
          <ac:chgData name="Nguyen Van Thai Thanh" userId="efe48e9e-abaa-4a82-8677-c996e7a91e96" providerId="ADAL" clId="{E6D7F115-9E6B-47FE-888C-40F5946AFBBC}" dt="2021-07-08T02:23:25.179" v="981" actId="14100"/>
          <ac:picMkLst>
            <pc:docMk/>
            <pc:sldMk cId="3505509304" sldId="420"/>
            <ac:picMk id="5" creationId="{2D88C2E7-A83F-4987-9642-30FC3B687973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2:26:52.714" v="1055"/>
        <pc:sldMkLst>
          <pc:docMk/>
          <pc:sldMk cId="2874070191" sldId="421"/>
        </pc:sldMkLst>
        <pc:spChg chg="add mod">
          <ac:chgData name="Nguyen Van Thai Thanh" userId="efe48e9e-abaa-4a82-8677-c996e7a91e96" providerId="ADAL" clId="{E6D7F115-9E6B-47FE-888C-40F5946AFBBC}" dt="2021-07-08T02:26:52.714" v="1055"/>
          <ac:spMkLst>
            <pc:docMk/>
            <pc:sldMk cId="2874070191" sldId="421"/>
            <ac:spMk id="6" creationId="{A1128229-C85B-4976-865A-8978F47FEED8}"/>
          </ac:spMkLst>
        </pc:spChg>
        <pc:picChg chg="add del mod">
          <ac:chgData name="Nguyen Van Thai Thanh" userId="efe48e9e-abaa-4a82-8677-c996e7a91e96" providerId="ADAL" clId="{E6D7F115-9E6B-47FE-888C-40F5946AFBBC}" dt="2021-07-08T02:24:04.310" v="1003" actId="478"/>
          <ac:picMkLst>
            <pc:docMk/>
            <pc:sldMk cId="2874070191" sldId="421"/>
            <ac:picMk id="3" creationId="{AE22C124-9007-4279-83A3-C3DDE313FE97}"/>
          </ac:picMkLst>
        </pc:picChg>
        <pc:picChg chg="add mod">
          <ac:chgData name="Nguyen Van Thai Thanh" userId="efe48e9e-abaa-4a82-8677-c996e7a91e96" providerId="ADAL" clId="{E6D7F115-9E6B-47FE-888C-40F5946AFBBC}" dt="2021-07-08T02:24:45.099" v="1006" actId="14100"/>
          <ac:picMkLst>
            <pc:docMk/>
            <pc:sldMk cId="2874070191" sldId="421"/>
            <ac:picMk id="5" creationId="{2D95DD7B-CD76-44C2-AEB4-CAD5846B619B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26:54.125" v="1056"/>
        <pc:sldMkLst>
          <pc:docMk/>
          <pc:sldMk cId="3387898084" sldId="422"/>
        </pc:sldMkLst>
        <pc:spChg chg="add mod">
          <ac:chgData name="Nguyen Van Thai Thanh" userId="efe48e9e-abaa-4a82-8677-c996e7a91e96" providerId="ADAL" clId="{E6D7F115-9E6B-47FE-888C-40F5946AFBBC}" dt="2021-07-08T02:26:54.125" v="1056"/>
          <ac:spMkLst>
            <pc:docMk/>
            <pc:sldMk cId="3387898084" sldId="422"/>
            <ac:spMk id="4" creationId="{D55ADE0E-0065-4C91-B12F-B0A4B344EE49}"/>
          </ac:spMkLst>
        </pc:spChg>
        <pc:picChg chg="add mod">
          <ac:chgData name="Nguyen Van Thai Thanh" userId="efe48e9e-abaa-4a82-8677-c996e7a91e96" providerId="ADAL" clId="{E6D7F115-9E6B-47FE-888C-40F5946AFBBC}" dt="2021-07-08T02:25:36.699" v="1025" actId="14100"/>
          <ac:picMkLst>
            <pc:docMk/>
            <pc:sldMk cId="3387898084" sldId="422"/>
            <ac:picMk id="3" creationId="{FB7D8FEE-C2DC-421E-84C6-74AF28532679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26:55.401" v="1057"/>
        <pc:sldMkLst>
          <pc:docMk/>
          <pc:sldMk cId="1612077527" sldId="423"/>
        </pc:sldMkLst>
        <pc:spChg chg="add mod">
          <ac:chgData name="Nguyen Van Thai Thanh" userId="efe48e9e-abaa-4a82-8677-c996e7a91e96" providerId="ADAL" clId="{E6D7F115-9E6B-47FE-888C-40F5946AFBBC}" dt="2021-07-08T02:26:55.401" v="1057"/>
          <ac:spMkLst>
            <pc:docMk/>
            <pc:sldMk cId="1612077527" sldId="423"/>
            <ac:spMk id="4" creationId="{BAC1884E-DF19-4A95-A3C2-36005AF2D18C}"/>
          </ac:spMkLst>
        </pc:spChg>
        <pc:picChg chg="add mod">
          <ac:chgData name="Nguyen Van Thai Thanh" userId="efe48e9e-abaa-4a82-8677-c996e7a91e96" providerId="ADAL" clId="{E6D7F115-9E6B-47FE-888C-40F5946AFBBC}" dt="2021-07-08T02:26:28.634" v="1039" actId="14100"/>
          <ac:picMkLst>
            <pc:docMk/>
            <pc:sldMk cId="1612077527" sldId="423"/>
            <ac:picMk id="3" creationId="{E4A7916D-45EF-4E6B-BBEA-BD33E3E8915F}"/>
          </ac:picMkLst>
        </pc:picChg>
      </pc:sldChg>
      <pc:sldChg chg="addSp delSp modSp add mod replId">
        <pc:chgData name="Nguyen Van Thai Thanh" userId="efe48e9e-abaa-4a82-8677-c996e7a91e96" providerId="ADAL" clId="{E6D7F115-9E6B-47FE-888C-40F5946AFBBC}" dt="2021-07-08T02:29:25.005" v="1073" actId="22"/>
        <pc:sldMkLst>
          <pc:docMk/>
          <pc:sldMk cId="3439398769" sldId="424"/>
        </pc:sldMkLst>
        <pc:spChg chg="del">
          <ac:chgData name="Nguyen Van Thai Thanh" userId="efe48e9e-abaa-4a82-8677-c996e7a91e96" providerId="ADAL" clId="{E6D7F115-9E6B-47FE-888C-40F5946AFBBC}" dt="2021-07-08T02:27:05.489" v="1058" actId="478"/>
          <ac:spMkLst>
            <pc:docMk/>
            <pc:sldMk cId="3439398769" sldId="424"/>
            <ac:spMk id="3" creationId="{139D5992-74CA-4E5E-831D-1F8F99FB57FF}"/>
          </ac:spMkLst>
        </pc:spChg>
        <pc:spChg chg="add del mod">
          <ac:chgData name="Nguyen Van Thai Thanh" userId="efe48e9e-abaa-4a82-8677-c996e7a91e96" providerId="ADAL" clId="{E6D7F115-9E6B-47FE-888C-40F5946AFBBC}" dt="2021-07-08T02:27:08.112" v="1059" actId="478"/>
          <ac:spMkLst>
            <pc:docMk/>
            <pc:sldMk cId="3439398769" sldId="424"/>
            <ac:spMk id="4" creationId="{B9173F9D-9E59-4CC6-BA8E-F5E252C0016F}"/>
          </ac:spMkLst>
        </pc:spChg>
        <pc:spChg chg="add mod">
          <ac:chgData name="Nguyen Van Thai Thanh" userId="efe48e9e-abaa-4a82-8677-c996e7a91e96" providerId="ADAL" clId="{E6D7F115-9E6B-47FE-888C-40F5946AFBBC}" dt="2021-07-08T02:28:34.856" v="1067" actId="20577"/>
          <ac:spMkLst>
            <pc:docMk/>
            <pc:sldMk cId="3439398769" sldId="424"/>
            <ac:spMk id="9" creationId="{E2B298D3-A660-4CC4-A879-587C14F99399}"/>
          </ac:spMkLst>
        </pc:spChg>
        <pc:picChg chg="add mod">
          <ac:chgData name="Nguyen Van Thai Thanh" userId="efe48e9e-abaa-4a82-8677-c996e7a91e96" providerId="ADAL" clId="{E6D7F115-9E6B-47FE-888C-40F5946AFBBC}" dt="2021-07-08T02:28:01.290" v="1061" actId="1076"/>
          <ac:picMkLst>
            <pc:docMk/>
            <pc:sldMk cId="3439398769" sldId="424"/>
            <ac:picMk id="6" creationId="{F0B82D75-81C2-4CDA-A00E-64C20E92A8D2}"/>
          </ac:picMkLst>
        </pc:picChg>
        <pc:picChg chg="add mod">
          <ac:chgData name="Nguyen Van Thai Thanh" userId="efe48e9e-abaa-4a82-8677-c996e7a91e96" providerId="ADAL" clId="{E6D7F115-9E6B-47FE-888C-40F5946AFBBC}" dt="2021-07-08T02:28:16.515" v="1063" actId="1076"/>
          <ac:picMkLst>
            <pc:docMk/>
            <pc:sldMk cId="3439398769" sldId="424"/>
            <ac:picMk id="8" creationId="{775C709C-5CFA-4AB9-BA37-0A70CD75E3CC}"/>
          </ac:picMkLst>
        </pc:picChg>
        <pc:picChg chg="add del">
          <ac:chgData name="Nguyen Van Thai Thanh" userId="efe48e9e-abaa-4a82-8677-c996e7a91e96" providerId="ADAL" clId="{E6D7F115-9E6B-47FE-888C-40F5946AFBBC}" dt="2021-07-08T02:29:25.005" v="1073" actId="22"/>
          <ac:picMkLst>
            <pc:docMk/>
            <pc:sldMk cId="3439398769" sldId="424"/>
            <ac:picMk id="11" creationId="{DA89EFB0-79BF-406C-86E4-408A01A8FDA8}"/>
          </ac:picMkLst>
        </pc:picChg>
      </pc:sldChg>
      <pc:sldChg chg="addSp modSp add mod replId">
        <pc:chgData name="Nguyen Van Thai Thanh" userId="efe48e9e-abaa-4a82-8677-c996e7a91e96" providerId="ADAL" clId="{E6D7F115-9E6B-47FE-888C-40F5946AFBBC}" dt="2021-07-08T02:29:32.619" v="1075" actId="1076"/>
        <pc:sldMkLst>
          <pc:docMk/>
          <pc:sldMk cId="4140918865" sldId="425"/>
        </pc:sldMkLst>
        <pc:spChg chg="add mod">
          <ac:chgData name="Nguyen Van Thai Thanh" userId="efe48e9e-abaa-4a82-8677-c996e7a91e96" providerId="ADAL" clId="{E6D7F115-9E6B-47FE-888C-40F5946AFBBC}" dt="2021-07-08T02:29:32.619" v="1075" actId="1076"/>
          <ac:spMkLst>
            <pc:docMk/>
            <pc:sldMk cId="4140918865" sldId="425"/>
            <ac:spMk id="6" creationId="{6410FD0C-5BB7-48B6-AAA9-657257AAD7CB}"/>
          </ac:spMkLst>
        </pc:spChg>
        <pc:picChg chg="add mod">
          <ac:chgData name="Nguyen Van Thai Thanh" userId="efe48e9e-abaa-4a82-8677-c996e7a91e96" providerId="ADAL" clId="{E6D7F115-9E6B-47FE-888C-40F5946AFBBC}" dt="2021-07-08T02:28:52.595" v="1069" actId="1076"/>
          <ac:picMkLst>
            <pc:docMk/>
            <pc:sldMk cId="4140918865" sldId="425"/>
            <ac:picMk id="3" creationId="{25BF3596-D7F5-4EBD-AC54-51A349730AD6}"/>
          </ac:picMkLst>
        </pc:picChg>
        <pc:picChg chg="add mod">
          <ac:chgData name="Nguyen Van Thai Thanh" userId="efe48e9e-abaa-4a82-8677-c996e7a91e96" providerId="ADAL" clId="{E6D7F115-9E6B-47FE-888C-40F5946AFBBC}" dt="2021-07-08T02:29:17.994" v="1071" actId="1076"/>
          <ac:picMkLst>
            <pc:docMk/>
            <pc:sldMk cId="4140918865" sldId="425"/>
            <ac:picMk id="5" creationId="{2B38FDA6-7326-47B0-A505-4EFB77AB790B}"/>
          </ac:picMkLst>
        </pc:picChg>
      </pc:sldChg>
      <pc:sldChg chg="addSp modSp add mod replId">
        <pc:chgData name="Nguyen Van Thai Thanh" userId="efe48e9e-abaa-4a82-8677-c996e7a91e96" providerId="ADAL" clId="{E6D7F115-9E6B-47FE-888C-40F5946AFBBC}" dt="2021-07-08T02:30:20.187" v="1081" actId="1076"/>
        <pc:sldMkLst>
          <pc:docMk/>
          <pc:sldMk cId="1271993697" sldId="426"/>
        </pc:sldMkLst>
        <pc:spChg chg="add mod">
          <ac:chgData name="Nguyen Van Thai Thanh" userId="efe48e9e-abaa-4a82-8677-c996e7a91e96" providerId="ADAL" clId="{E6D7F115-9E6B-47FE-888C-40F5946AFBBC}" dt="2021-07-08T02:30:20.187" v="1081" actId="1076"/>
          <ac:spMkLst>
            <pc:docMk/>
            <pc:sldMk cId="1271993697" sldId="426"/>
            <ac:spMk id="6" creationId="{65ADA817-B914-43E4-BD79-DE48FDDAAC30}"/>
          </ac:spMkLst>
        </pc:spChg>
        <pc:picChg chg="add mod">
          <ac:chgData name="Nguyen Van Thai Thanh" userId="efe48e9e-abaa-4a82-8677-c996e7a91e96" providerId="ADAL" clId="{E6D7F115-9E6B-47FE-888C-40F5946AFBBC}" dt="2021-07-08T02:29:46.834" v="1077" actId="1076"/>
          <ac:picMkLst>
            <pc:docMk/>
            <pc:sldMk cId="1271993697" sldId="426"/>
            <ac:picMk id="3" creationId="{E443A996-10E6-4158-95FD-0C82D2D7DE33}"/>
          </ac:picMkLst>
        </pc:picChg>
        <pc:picChg chg="add mod">
          <ac:chgData name="Nguyen Van Thai Thanh" userId="efe48e9e-abaa-4a82-8677-c996e7a91e96" providerId="ADAL" clId="{E6D7F115-9E6B-47FE-888C-40F5946AFBBC}" dt="2021-07-08T02:30:09.178" v="1079" actId="1076"/>
          <ac:picMkLst>
            <pc:docMk/>
            <pc:sldMk cId="1271993697" sldId="426"/>
            <ac:picMk id="5" creationId="{66BE6D95-773D-418E-95A3-7B2E7764B927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2:33:00.905" v="1112" actId="1076"/>
        <pc:sldMkLst>
          <pc:docMk/>
          <pc:sldMk cId="3739116600" sldId="427"/>
        </pc:sldMkLst>
        <pc:spChg chg="add mod ord">
          <ac:chgData name="Nguyen Van Thai Thanh" userId="efe48e9e-abaa-4a82-8677-c996e7a91e96" providerId="ADAL" clId="{E6D7F115-9E6B-47FE-888C-40F5946AFBBC}" dt="2021-07-08T02:33:00.905" v="1112" actId="1076"/>
          <ac:spMkLst>
            <pc:docMk/>
            <pc:sldMk cId="3739116600" sldId="427"/>
            <ac:spMk id="4" creationId="{6AF314C0-7CDF-4196-B54D-3630B2132E3B}"/>
          </ac:spMkLst>
        </pc:spChg>
        <pc:picChg chg="add del mod">
          <ac:chgData name="Nguyen Van Thai Thanh" userId="efe48e9e-abaa-4a82-8677-c996e7a91e96" providerId="ADAL" clId="{E6D7F115-9E6B-47FE-888C-40F5946AFBBC}" dt="2021-07-08T02:32:13.148" v="1103" actId="478"/>
          <ac:picMkLst>
            <pc:docMk/>
            <pc:sldMk cId="3739116600" sldId="427"/>
            <ac:picMk id="3" creationId="{DB3C3AEE-98BB-43D2-B4E3-8867576FA7C9}"/>
          </ac:picMkLst>
        </pc:picChg>
        <pc:picChg chg="add mod">
          <ac:chgData name="Nguyen Van Thai Thanh" userId="efe48e9e-abaa-4a82-8677-c996e7a91e96" providerId="ADAL" clId="{E6D7F115-9E6B-47FE-888C-40F5946AFBBC}" dt="2021-07-08T02:32:47.874" v="1109" actId="1076"/>
          <ac:picMkLst>
            <pc:docMk/>
            <pc:sldMk cId="3739116600" sldId="427"/>
            <ac:picMk id="6" creationId="{7694941B-EE5E-44CC-A4CA-252E3DEBA078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38:23.371" v="1202"/>
        <pc:sldMkLst>
          <pc:docMk/>
          <pc:sldMk cId="243551629" sldId="428"/>
        </pc:sldMkLst>
        <pc:spChg chg="add mod">
          <ac:chgData name="Nguyen Van Thai Thanh" userId="efe48e9e-abaa-4a82-8677-c996e7a91e96" providerId="ADAL" clId="{E6D7F115-9E6B-47FE-888C-40F5946AFBBC}" dt="2021-07-08T02:38:23.371" v="1202"/>
          <ac:spMkLst>
            <pc:docMk/>
            <pc:sldMk cId="243551629" sldId="428"/>
            <ac:spMk id="4" creationId="{08CED761-54BE-4EEE-A5B6-0944BD5B2085}"/>
          </ac:spMkLst>
        </pc:spChg>
        <pc:picChg chg="add mod">
          <ac:chgData name="Nguyen Van Thai Thanh" userId="efe48e9e-abaa-4a82-8677-c996e7a91e96" providerId="ADAL" clId="{E6D7F115-9E6B-47FE-888C-40F5946AFBBC}" dt="2021-07-08T02:31:49.843" v="1090" actId="14100"/>
          <ac:picMkLst>
            <pc:docMk/>
            <pc:sldMk cId="243551629" sldId="428"/>
            <ac:picMk id="3" creationId="{0E4DBEF2-4294-4FEC-9383-B1FD56FD1F14}"/>
          </ac:picMkLst>
        </pc:picChg>
      </pc:sldChg>
      <pc:sldChg chg="addSp modSp add mod modNotesTx">
        <pc:chgData name="Nguyen Van Thai Thanh" userId="efe48e9e-abaa-4a82-8677-c996e7a91e96" providerId="ADAL" clId="{E6D7F115-9E6B-47FE-888C-40F5946AFBBC}" dt="2021-07-08T02:38:25.515" v="1204"/>
        <pc:sldMkLst>
          <pc:docMk/>
          <pc:sldMk cId="2548108847" sldId="429"/>
        </pc:sldMkLst>
        <pc:spChg chg="add mod">
          <ac:chgData name="Nguyen Van Thai Thanh" userId="efe48e9e-abaa-4a82-8677-c996e7a91e96" providerId="ADAL" clId="{E6D7F115-9E6B-47FE-888C-40F5946AFBBC}" dt="2021-07-08T02:38:25.515" v="1204"/>
          <ac:spMkLst>
            <pc:docMk/>
            <pc:sldMk cId="2548108847" sldId="429"/>
            <ac:spMk id="4" creationId="{4B14CF31-6C69-4C49-A569-352F823E5EDC}"/>
          </ac:spMkLst>
        </pc:spChg>
        <pc:picChg chg="add mod">
          <ac:chgData name="Nguyen Van Thai Thanh" userId="efe48e9e-abaa-4a82-8677-c996e7a91e96" providerId="ADAL" clId="{E6D7F115-9E6B-47FE-888C-40F5946AFBBC}" dt="2021-07-08T02:35:16.425" v="1136" actId="14100"/>
          <ac:picMkLst>
            <pc:docMk/>
            <pc:sldMk cId="2548108847" sldId="429"/>
            <ac:picMk id="3" creationId="{B299ABC5-D7A0-48C1-8F92-259492A50007}"/>
          </ac:picMkLst>
        </pc:picChg>
      </pc:sldChg>
      <pc:sldChg chg="addSp modSp add mod modNotesTx">
        <pc:chgData name="Nguyen Van Thai Thanh" userId="efe48e9e-abaa-4a82-8677-c996e7a91e96" providerId="ADAL" clId="{E6D7F115-9E6B-47FE-888C-40F5946AFBBC}" dt="2021-07-08T02:38:26.612" v="1205"/>
        <pc:sldMkLst>
          <pc:docMk/>
          <pc:sldMk cId="4113459996" sldId="430"/>
        </pc:sldMkLst>
        <pc:spChg chg="add mod">
          <ac:chgData name="Nguyen Van Thai Thanh" userId="efe48e9e-abaa-4a82-8677-c996e7a91e96" providerId="ADAL" clId="{E6D7F115-9E6B-47FE-888C-40F5946AFBBC}" dt="2021-07-08T02:38:26.612" v="1205"/>
          <ac:spMkLst>
            <pc:docMk/>
            <pc:sldMk cId="4113459996" sldId="430"/>
            <ac:spMk id="4" creationId="{D773B5D8-2309-471D-8364-C0ABEAC07F8C}"/>
          </ac:spMkLst>
        </pc:spChg>
        <pc:picChg chg="add mod">
          <ac:chgData name="Nguyen Van Thai Thanh" userId="efe48e9e-abaa-4a82-8677-c996e7a91e96" providerId="ADAL" clId="{E6D7F115-9E6B-47FE-888C-40F5946AFBBC}" dt="2021-07-08T02:36:14.362" v="1149" actId="14100"/>
          <ac:picMkLst>
            <pc:docMk/>
            <pc:sldMk cId="4113459996" sldId="430"/>
            <ac:picMk id="3" creationId="{C0D95C35-5E22-4281-AA91-801F34F82BFE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38:27.765" v="1206"/>
        <pc:sldMkLst>
          <pc:docMk/>
          <pc:sldMk cId="3841495702" sldId="431"/>
        </pc:sldMkLst>
        <pc:spChg chg="add mod">
          <ac:chgData name="Nguyen Van Thai Thanh" userId="efe48e9e-abaa-4a82-8677-c996e7a91e96" providerId="ADAL" clId="{E6D7F115-9E6B-47FE-888C-40F5946AFBBC}" dt="2021-07-08T02:38:27.765" v="1206"/>
          <ac:spMkLst>
            <pc:docMk/>
            <pc:sldMk cId="3841495702" sldId="431"/>
            <ac:spMk id="4" creationId="{20BA1E2C-6942-452C-AF57-BA1FA3C85456}"/>
          </ac:spMkLst>
        </pc:spChg>
        <pc:picChg chg="add mod">
          <ac:chgData name="Nguyen Van Thai Thanh" userId="efe48e9e-abaa-4a82-8677-c996e7a91e96" providerId="ADAL" clId="{E6D7F115-9E6B-47FE-888C-40F5946AFBBC}" dt="2021-07-08T02:36:58.409" v="1164" actId="14100"/>
          <ac:picMkLst>
            <pc:docMk/>
            <pc:sldMk cId="3841495702" sldId="431"/>
            <ac:picMk id="3" creationId="{42325CCA-B536-4C49-B616-2DB3BE3D1E94}"/>
          </ac:picMkLst>
        </pc:picChg>
      </pc:sldChg>
      <pc:sldChg chg="addSp modSp add mod modNotesTx">
        <pc:chgData name="Nguyen Van Thai Thanh" userId="efe48e9e-abaa-4a82-8677-c996e7a91e96" providerId="ADAL" clId="{E6D7F115-9E6B-47FE-888C-40F5946AFBBC}" dt="2021-07-08T02:38:28.933" v="1207"/>
        <pc:sldMkLst>
          <pc:docMk/>
          <pc:sldMk cId="4078557719" sldId="432"/>
        </pc:sldMkLst>
        <pc:spChg chg="add mod">
          <ac:chgData name="Nguyen Van Thai Thanh" userId="efe48e9e-abaa-4a82-8677-c996e7a91e96" providerId="ADAL" clId="{E6D7F115-9E6B-47FE-888C-40F5946AFBBC}" dt="2021-07-08T02:38:28.933" v="1207"/>
          <ac:spMkLst>
            <pc:docMk/>
            <pc:sldMk cId="4078557719" sldId="432"/>
            <ac:spMk id="4" creationId="{54277DC2-631F-4401-B50B-D1322FB9F57F}"/>
          </ac:spMkLst>
        </pc:spChg>
        <pc:picChg chg="add mod">
          <ac:chgData name="Nguyen Van Thai Thanh" userId="efe48e9e-abaa-4a82-8677-c996e7a91e96" providerId="ADAL" clId="{E6D7F115-9E6B-47FE-888C-40F5946AFBBC}" dt="2021-07-08T02:37:36.433" v="1179" actId="14100"/>
          <ac:picMkLst>
            <pc:docMk/>
            <pc:sldMk cId="4078557719" sldId="432"/>
            <ac:picMk id="3" creationId="{CC5CBE80-CD6F-429A-881F-440E33FFE5A1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38:29.977" v="1208"/>
        <pc:sldMkLst>
          <pc:docMk/>
          <pc:sldMk cId="2895311612" sldId="433"/>
        </pc:sldMkLst>
        <pc:spChg chg="add mod">
          <ac:chgData name="Nguyen Van Thai Thanh" userId="efe48e9e-abaa-4a82-8677-c996e7a91e96" providerId="ADAL" clId="{E6D7F115-9E6B-47FE-888C-40F5946AFBBC}" dt="2021-07-08T02:38:29.977" v="1208"/>
          <ac:spMkLst>
            <pc:docMk/>
            <pc:sldMk cId="2895311612" sldId="433"/>
            <ac:spMk id="4" creationId="{973338F8-ED48-4E89-93EE-A7B95D0EEAC8}"/>
          </ac:spMkLst>
        </pc:spChg>
        <pc:picChg chg="add mod">
          <ac:chgData name="Nguyen Van Thai Thanh" userId="efe48e9e-abaa-4a82-8677-c996e7a91e96" providerId="ADAL" clId="{E6D7F115-9E6B-47FE-888C-40F5946AFBBC}" dt="2021-07-08T02:38:11.914" v="1195" actId="14100"/>
          <ac:picMkLst>
            <pc:docMk/>
            <pc:sldMk cId="2895311612" sldId="433"/>
            <ac:picMk id="3" creationId="{5CE6F570-65B5-444F-9891-85CD5FCEBFF1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39:29.801" v="1214" actId="1076"/>
        <pc:sldMkLst>
          <pc:docMk/>
          <pc:sldMk cId="1010945398" sldId="434"/>
        </pc:sldMkLst>
        <pc:picChg chg="add mod">
          <ac:chgData name="Nguyen Van Thai Thanh" userId="efe48e9e-abaa-4a82-8677-c996e7a91e96" providerId="ADAL" clId="{E6D7F115-9E6B-47FE-888C-40F5946AFBBC}" dt="2021-07-08T02:39:29.801" v="1214" actId="1076"/>
          <ac:picMkLst>
            <pc:docMk/>
            <pc:sldMk cId="1010945398" sldId="434"/>
            <ac:picMk id="3" creationId="{BE4DD25D-EE31-4CB3-960E-AE952020D8D7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40:36.344" v="1225" actId="20577"/>
        <pc:sldMkLst>
          <pc:docMk/>
          <pc:sldMk cId="3185893301" sldId="435"/>
        </pc:sldMkLst>
        <pc:picChg chg="add mod">
          <ac:chgData name="Nguyen Van Thai Thanh" userId="efe48e9e-abaa-4a82-8677-c996e7a91e96" providerId="ADAL" clId="{E6D7F115-9E6B-47FE-888C-40F5946AFBBC}" dt="2021-07-08T02:40:24.266" v="1217" actId="14100"/>
          <ac:picMkLst>
            <pc:docMk/>
            <pc:sldMk cId="3185893301" sldId="435"/>
            <ac:picMk id="3" creationId="{7C924948-2867-4278-81B0-7C69BFF68B13}"/>
          </ac:picMkLst>
        </pc:picChg>
      </pc:sldChg>
      <pc:sldChg chg="addSp delSp modSp add mod modNotesTx">
        <pc:chgData name="Nguyen Van Thai Thanh" userId="efe48e9e-abaa-4a82-8677-c996e7a91e96" providerId="ADAL" clId="{E6D7F115-9E6B-47FE-888C-40F5946AFBBC}" dt="2021-07-08T02:41:35.714" v="1242" actId="20577"/>
        <pc:sldMkLst>
          <pc:docMk/>
          <pc:sldMk cId="1643284516" sldId="436"/>
        </pc:sldMkLst>
        <pc:picChg chg="add del mod">
          <ac:chgData name="Nguyen Van Thai Thanh" userId="efe48e9e-abaa-4a82-8677-c996e7a91e96" providerId="ADAL" clId="{E6D7F115-9E6B-47FE-888C-40F5946AFBBC}" dt="2021-07-08T02:40:58.901" v="1230" actId="478"/>
          <ac:picMkLst>
            <pc:docMk/>
            <pc:sldMk cId="1643284516" sldId="436"/>
            <ac:picMk id="3" creationId="{E49A87FD-A2E1-41CF-AF73-A9542A5B8DA9}"/>
          </ac:picMkLst>
        </pc:picChg>
        <pc:picChg chg="add mod">
          <ac:chgData name="Nguyen Van Thai Thanh" userId="efe48e9e-abaa-4a82-8677-c996e7a91e96" providerId="ADAL" clId="{E6D7F115-9E6B-47FE-888C-40F5946AFBBC}" dt="2021-07-08T02:41:27.449" v="1233" actId="14100"/>
          <ac:picMkLst>
            <pc:docMk/>
            <pc:sldMk cId="1643284516" sldId="436"/>
            <ac:picMk id="5" creationId="{573C152E-A62F-4120-8718-640265BEB70A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42:19.928" v="1255" actId="20577"/>
        <pc:sldMkLst>
          <pc:docMk/>
          <pc:sldMk cId="1983411423" sldId="437"/>
        </pc:sldMkLst>
        <pc:picChg chg="add mod">
          <ac:chgData name="Nguyen Van Thai Thanh" userId="efe48e9e-abaa-4a82-8677-c996e7a91e96" providerId="ADAL" clId="{E6D7F115-9E6B-47FE-888C-40F5946AFBBC}" dt="2021-07-08T02:42:12.657" v="1245" actId="14100"/>
          <ac:picMkLst>
            <pc:docMk/>
            <pc:sldMk cId="1983411423" sldId="437"/>
            <ac:picMk id="3" creationId="{3DDA0995-63B2-4944-AAFF-796953C3B01D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42:58.387" v="1266" actId="20577"/>
        <pc:sldMkLst>
          <pc:docMk/>
          <pc:sldMk cId="153234842" sldId="438"/>
        </pc:sldMkLst>
        <pc:picChg chg="add mod">
          <ac:chgData name="Nguyen Van Thai Thanh" userId="efe48e9e-abaa-4a82-8677-c996e7a91e96" providerId="ADAL" clId="{E6D7F115-9E6B-47FE-888C-40F5946AFBBC}" dt="2021-07-08T02:42:50.280" v="1258" actId="14100"/>
          <ac:picMkLst>
            <pc:docMk/>
            <pc:sldMk cId="153234842" sldId="438"/>
            <ac:picMk id="3" creationId="{5BB69825-5295-4428-B6E4-D2DF77ACAE1E}"/>
          </ac:picMkLst>
        </pc:picChg>
      </pc:sldChg>
      <pc:sldChg chg="addSp delSp modSp add mod replId modNotesTx">
        <pc:chgData name="Nguyen Van Thai Thanh" userId="efe48e9e-abaa-4a82-8677-c996e7a91e96" providerId="ADAL" clId="{E6D7F115-9E6B-47FE-888C-40F5946AFBBC}" dt="2021-07-08T02:43:58.676" v="1286" actId="20577"/>
        <pc:sldMkLst>
          <pc:docMk/>
          <pc:sldMk cId="1522315170" sldId="439"/>
        </pc:sldMkLst>
        <pc:picChg chg="add del mod">
          <ac:chgData name="Nguyen Van Thai Thanh" userId="efe48e9e-abaa-4a82-8677-c996e7a91e96" providerId="ADAL" clId="{E6D7F115-9E6B-47FE-888C-40F5946AFBBC}" dt="2021-07-08T02:43:21.460" v="1269" actId="478"/>
          <ac:picMkLst>
            <pc:docMk/>
            <pc:sldMk cId="1522315170" sldId="439"/>
            <ac:picMk id="3" creationId="{25F87356-85FB-4542-9D77-89DCE2022CDF}"/>
          </ac:picMkLst>
        </pc:picChg>
        <pc:picChg chg="add mod">
          <ac:chgData name="Nguyen Van Thai Thanh" userId="efe48e9e-abaa-4a82-8677-c996e7a91e96" providerId="ADAL" clId="{E6D7F115-9E6B-47FE-888C-40F5946AFBBC}" dt="2021-07-08T02:43:50.360" v="1272" actId="14100"/>
          <ac:picMkLst>
            <pc:docMk/>
            <pc:sldMk cId="1522315170" sldId="439"/>
            <ac:picMk id="5" creationId="{5C4BD6D9-7333-49C1-837C-B59D25154A4A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44:42.958" v="1301" actId="20577"/>
        <pc:sldMkLst>
          <pc:docMk/>
          <pc:sldMk cId="2883640406" sldId="440"/>
        </pc:sldMkLst>
        <pc:picChg chg="add mod">
          <ac:chgData name="Nguyen Van Thai Thanh" userId="efe48e9e-abaa-4a82-8677-c996e7a91e96" providerId="ADAL" clId="{E6D7F115-9E6B-47FE-888C-40F5946AFBBC}" dt="2021-07-08T02:44:32.320" v="1289" actId="14100"/>
          <ac:picMkLst>
            <pc:docMk/>
            <pc:sldMk cId="2883640406" sldId="440"/>
            <ac:picMk id="3" creationId="{369AE5AF-E04B-4099-857C-E20E190F6C3F}"/>
          </ac:picMkLst>
        </pc:picChg>
      </pc:sldChg>
      <pc:sldChg chg="addSp modSp add mod replId modNotesTx">
        <pc:chgData name="Nguyen Van Thai Thanh" userId="efe48e9e-abaa-4a82-8677-c996e7a91e96" providerId="ADAL" clId="{E6D7F115-9E6B-47FE-888C-40F5946AFBBC}" dt="2021-07-08T02:45:29.983" v="1311" actId="20577"/>
        <pc:sldMkLst>
          <pc:docMk/>
          <pc:sldMk cId="2722249006" sldId="441"/>
        </pc:sldMkLst>
        <pc:picChg chg="add mod">
          <ac:chgData name="Nguyen Van Thai Thanh" userId="efe48e9e-abaa-4a82-8677-c996e7a91e96" providerId="ADAL" clId="{E6D7F115-9E6B-47FE-888C-40F5946AFBBC}" dt="2021-07-08T02:45:20.496" v="1304" actId="14100"/>
          <ac:picMkLst>
            <pc:docMk/>
            <pc:sldMk cId="2722249006" sldId="441"/>
            <ac:picMk id="3" creationId="{61D6F56A-B039-4F57-A1B5-5252FBD61A3C}"/>
          </ac:picMkLst>
        </pc:picChg>
      </pc:sldChg>
      <pc:sldChg chg="add replId">
        <pc:chgData name="Nguyen Van Thai Thanh" userId="efe48e9e-abaa-4a82-8677-c996e7a91e96" providerId="ADAL" clId="{E6D7F115-9E6B-47FE-888C-40F5946AFBBC}" dt="2021-07-08T02:33:33.829" v="1118" actId="2890"/>
        <pc:sldMkLst>
          <pc:docMk/>
          <pc:sldMk cId="648272718" sldId="442"/>
        </pc:sldMkLst>
      </pc:sldChg>
      <pc:sldChg chg="add replId">
        <pc:chgData name="Nguyen Van Thai Thanh" userId="efe48e9e-abaa-4a82-8677-c996e7a91e96" providerId="ADAL" clId="{E6D7F115-9E6B-47FE-888C-40F5946AFBBC}" dt="2021-07-08T02:33:33.829" v="1118" actId="2890"/>
        <pc:sldMkLst>
          <pc:docMk/>
          <pc:sldMk cId="830978234" sldId="443"/>
        </pc:sldMkLst>
      </pc:sldChg>
    </pc:docChg>
  </pc:docChgLst>
  <pc:docChgLst>
    <pc:chgData name="Nguyen Bui Trong Tin" userId="e8b171ad-d98b-49d5-bbe6-f86bd94206fe" providerId="ADAL" clId="{46563009-33FA-4E8D-9D97-0160C2E2B76C}"/>
    <pc:docChg chg="custSel addSld delSld modSld">
      <pc:chgData name="Nguyen Bui Trong Tin" userId="e8b171ad-d98b-49d5-bbe6-f86bd94206fe" providerId="ADAL" clId="{46563009-33FA-4E8D-9D97-0160C2E2B76C}" dt="2021-05-26T15:07:30.420" v="798" actId="20577"/>
      <pc:docMkLst>
        <pc:docMk/>
      </pc:docMkLst>
      <pc:sldChg chg="addSp modSp mod modNotesTx">
        <pc:chgData name="Nguyen Bui Trong Tin" userId="e8b171ad-d98b-49d5-bbe6-f86bd94206fe" providerId="ADAL" clId="{46563009-33FA-4E8D-9D97-0160C2E2B76C}" dt="2021-05-26T12:51:49.858" v="583" actId="20577"/>
        <pc:sldMkLst>
          <pc:docMk/>
          <pc:sldMk cId="1495374394" sldId="256"/>
        </pc:sldMkLst>
        <pc:spChg chg="mod">
          <ac:chgData name="Nguyen Bui Trong Tin" userId="e8b171ad-d98b-49d5-bbe6-f86bd94206fe" providerId="ADAL" clId="{46563009-33FA-4E8D-9D97-0160C2E2B76C}" dt="2021-05-26T12:02:17.045" v="269" actId="20577"/>
          <ac:spMkLst>
            <pc:docMk/>
            <pc:sldMk cId="1495374394" sldId="2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1:50:58.534" v="13" actId="1076"/>
          <ac:picMkLst>
            <pc:docMk/>
            <pc:sldMk cId="1495374394" sldId="256"/>
            <ac:picMk id="2" creationId="{366C30ED-5F70-4BA4-8AA4-BC859B7575B9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3.427" v="584"/>
        <pc:sldMkLst>
          <pc:docMk/>
          <pc:sldMk cId="2876239378" sldId="257"/>
        </pc:sldMkLst>
        <pc:spChg chg="mod">
          <ac:chgData name="Nguyen Bui Trong Tin" userId="e8b171ad-d98b-49d5-bbe6-f86bd94206fe" providerId="ADAL" clId="{46563009-33FA-4E8D-9D97-0160C2E2B76C}" dt="2021-05-26T12:05:19.670" v="485" actId="20577"/>
          <ac:spMkLst>
            <pc:docMk/>
            <pc:sldMk cId="2876239378" sldId="2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00:00.172" v="260" actId="14100"/>
          <ac:picMkLst>
            <pc:docMk/>
            <pc:sldMk cId="2876239378" sldId="257"/>
            <ac:picMk id="2" creationId="{2356675F-63C4-464F-B9EE-0C442F779A7F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5.427" v="585"/>
        <pc:sldMkLst>
          <pc:docMk/>
          <pc:sldMk cId="1385030760" sldId="258"/>
        </pc:sldMkLst>
        <pc:spChg chg="mod">
          <ac:chgData name="Nguyen Bui Trong Tin" userId="e8b171ad-d98b-49d5-bbe6-f86bd94206fe" providerId="ADAL" clId="{46563009-33FA-4E8D-9D97-0160C2E2B76C}" dt="2021-05-26T12:17:21.228" v="574" actId="20577"/>
          <ac:spMkLst>
            <pc:docMk/>
            <pc:sldMk cId="1385030760" sldId="25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12:57.407" v="488" actId="14100"/>
          <ac:picMkLst>
            <pc:docMk/>
            <pc:sldMk cId="1385030760" sldId="258"/>
            <ac:picMk id="2" creationId="{BB1FB63D-C05A-416C-85C5-DD5F99B3EB36}"/>
          </ac:picMkLst>
        </pc:picChg>
        <pc:picChg chg="add mod">
          <ac:chgData name="Nguyen Bui Trong Tin" userId="e8b171ad-d98b-49d5-bbe6-f86bd94206fe" providerId="ADAL" clId="{46563009-33FA-4E8D-9D97-0160C2E2B76C}" dt="2021-05-26T12:17:23.560" v="575" actId="1076"/>
          <ac:picMkLst>
            <pc:docMk/>
            <pc:sldMk cId="1385030760" sldId="258"/>
            <ac:picMk id="4" creationId="{59CA8DFD-46AF-4A38-A2D1-95153D83E662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7:30.420" v="798" actId="20577"/>
        <pc:sldMkLst>
          <pc:docMk/>
          <pc:sldMk cId="1502579555" sldId="259"/>
        </pc:sldMkLst>
        <pc:spChg chg="mod">
          <ac:chgData name="Nguyen Bui Trong Tin" userId="e8b171ad-d98b-49d5-bbe6-f86bd94206fe" providerId="ADAL" clId="{46563009-33FA-4E8D-9D97-0160C2E2B76C}" dt="2021-05-26T14:03:33.253" v="604" actId="20577"/>
          <ac:spMkLst>
            <pc:docMk/>
            <pc:sldMk cId="1502579555" sldId="25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46563009-33FA-4E8D-9D97-0160C2E2B76C}" dt="2021-05-26T15:07:30.420" v="798" actId="20577"/>
          <ac:spMkLst>
            <pc:docMk/>
            <pc:sldMk cId="1502579555" sldId="259"/>
            <ac:spMk id="5" creationId="{963A54CD-B069-4850-9549-00A65A51E2FC}"/>
          </ac:spMkLst>
        </pc:spChg>
        <pc:picChg chg="add mod">
          <ac:chgData name="Nguyen Bui Trong Tin" userId="e8b171ad-d98b-49d5-bbe6-f86bd94206fe" providerId="ADAL" clId="{46563009-33FA-4E8D-9D97-0160C2E2B76C}" dt="2021-05-26T14:02:57.215" v="587" actId="1076"/>
          <ac:picMkLst>
            <pc:docMk/>
            <pc:sldMk cId="1502579555" sldId="259"/>
            <ac:picMk id="2" creationId="{E5808CEE-88D6-4DFE-9405-842C556A2D51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5:47.870" v="691" actId="20577"/>
        <pc:sldMkLst>
          <pc:docMk/>
          <pc:sldMk cId="4237374391" sldId="260"/>
        </pc:sldMkLst>
        <pc:spChg chg="mod">
          <ac:chgData name="Nguyen Bui Trong Tin" userId="e8b171ad-d98b-49d5-bbe6-f86bd94206fe" providerId="ADAL" clId="{46563009-33FA-4E8D-9D97-0160C2E2B76C}" dt="2021-05-26T14:37:22.756" v="609" actId="20577"/>
          <ac:spMkLst>
            <pc:docMk/>
            <pc:sldMk cId="4237374391" sldId="2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7:21.059" v="608" actId="1076"/>
          <ac:picMkLst>
            <pc:docMk/>
            <pc:sldMk cId="4237374391" sldId="260"/>
            <ac:picMk id="2" creationId="{806C16C8-C5A5-4ABA-AD67-CB1C94FB610E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6:04.031" v="702" actId="20577"/>
        <pc:sldMkLst>
          <pc:docMk/>
          <pc:sldMk cId="2542749168" sldId="261"/>
        </pc:sldMkLst>
        <pc:spChg chg="mod">
          <ac:chgData name="Nguyen Bui Trong Tin" userId="e8b171ad-d98b-49d5-bbe6-f86bd94206fe" providerId="ADAL" clId="{46563009-33FA-4E8D-9D97-0160C2E2B76C}" dt="2021-05-26T14:38:36.727" v="615" actId="113"/>
          <ac:spMkLst>
            <pc:docMk/>
            <pc:sldMk cId="2542749168" sldId="2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8:27.199" v="611" actId="1076"/>
          <ac:picMkLst>
            <pc:docMk/>
            <pc:sldMk cId="2542749168" sldId="261"/>
            <ac:picMk id="2" creationId="{5B8E1ABF-6CC0-478F-96D0-03A6E30C4228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1836860421" sldId="262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14.307" v="721" actId="20577"/>
        <pc:sldMkLst>
          <pc:docMk/>
          <pc:sldMk cId="2693561707" sldId="262"/>
        </pc:sldMkLst>
        <pc:spChg chg="mod">
          <ac:chgData name="Nguyen Bui Trong Tin" userId="e8b171ad-d98b-49d5-bbe6-f86bd94206fe" providerId="ADAL" clId="{46563009-33FA-4E8D-9D97-0160C2E2B76C}" dt="2021-05-26T15:05:25.541" v="674" actId="20577"/>
          <ac:spMkLst>
            <pc:docMk/>
            <pc:sldMk cId="2693561707" sldId="262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46563009-33FA-4E8D-9D97-0160C2E2B76C}" dt="2021-05-26T14:38:49.526" v="618" actId="478"/>
          <ac:picMkLst>
            <pc:docMk/>
            <pc:sldMk cId="2693561707" sldId="262"/>
            <ac:picMk id="2" creationId="{5B8E1ABF-6CC0-478F-96D0-03A6E30C4228}"/>
          </ac:picMkLst>
        </pc:picChg>
        <pc:picChg chg="add mod">
          <ac:chgData name="Nguyen Bui Trong Tin" userId="e8b171ad-d98b-49d5-bbe6-f86bd94206fe" providerId="ADAL" clId="{46563009-33FA-4E8D-9D97-0160C2E2B76C}" dt="2021-05-26T15:04:57.833" v="666" actId="14100"/>
          <ac:picMkLst>
            <pc:docMk/>
            <pc:sldMk cId="2693561707" sldId="262"/>
            <ac:picMk id="4" creationId="{AB70765E-54DC-4429-A14E-9B68DBB196ED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81284966" sldId="263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33.779" v="770" actId="20577"/>
        <pc:sldMkLst>
          <pc:docMk/>
          <pc:sldMk cId="919847834" sldId="263"/>
        </pc:sldMkLst>
        <pc:spChg chg="mod">
          <ac:chgData name="Nguyen Bui Trong Tin" userId="e8b171ad-d98b-49d5-bbe6-f86bd94206fe" providerId="ADAL" clId="{46563009-33FA-4E8D-9D97-0160C2E2B76C}" dt="2021-05-26T15:02:37.364" v="665" actId="113"/>
          <ac:spMkLst>
            <pc:docMk/>
            <pc:sldMk cId="919847834" sldId="2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5:00:40.188" v="639" actId="1076"/>
          <ac:picMkLst>
            <pc:docMk/>
            <pc:sldMk cId="919847834" sldId="263"/>
            <ac:picMk id="2" creationId="{074CE3D3-01C6-4026-98BB-853D79F53C7A}"/>
          </ac:picMkLst>
        </pc:picChg>
        <pc:picChg chg="del mod">
          <ac:chgData name="Nguyen Bui Trong Tin" userId="e8b171ad-d98b-49d5-bbe6-f86bd94206fe" providerId="ADAL" clId="{46563009-33FA-4E8D-9D97-0160C2E2B76C}" dt="2021-05-26T14:57:31.653" v="626" actId="478"/>
          <ac:picMkLst>
            <pc:docMk/>
            <pc:sldMk cId="919847834" sldId="263"/>
            <ac:picMk id="4" creationId="{AB70765E-54DC-4429-A14E-9B68DBB196ED}"/>
          </ac:picMkLst>
        </pc:picChg>
      </pc:sldChg>
      <pc:sldChg chg="add">
        <pc:chgData name="Nguyen Bui Trong Tin" userId="e8b171ad-d98b-49d5-bbe6-f86bd94206fe" providerId="ADAL" clId="{46563009-33FA-4E8D-9D97-0160C2E2B76C}" dt="2021-05-26T14:57:38.087" v="633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38118758" sldId="264"/>
        </pc:sldMkLst>
      </pc:sldChg>
      <pc:sldChg chg="add del">
        <pc:chgData name="Nguyen Bui Trong Tin" userId="e8b171ad-d98b-49d5-bbe6-f86bd94206fe" providerId="ADAL" clId="{46563009-33FA-4E8D-9D97-0160C2E2B76C}" dt="2021-05-26T14:57:35.239" v="632"/>
        <pc:sldMkLst>
          <pc:docMk/>
          <pc:sldMk cId="3303518375" sldId="264"/>
        </pc:sldMkLst>
      </pc:sldChg>
      <pc:sldChg chg="add">
        <pc:chgData name="Nguyen Bui Trong Tin" userId="e8b171ad-d98b-49d5-bbe6-f86bd94206fe" providerId="ADAL" clId="{46563009-33FA-4E8D-9D97-0160C2E2B76C}" dt="2021-05-26T14:57:38.290" v="634"/>
        <pc:sldMkLst>
          <pc:docMk/>
          <pc:sldMk cId="349773366" sldId="265"/>
        </pc:sldMkLst>
      </pc:sldChg>
      <pc:sldChg chg="add del">
        <pc:chgData name="Nguyen Bui Trong Tin" userId="e8b171ad-d98b-49d5-bbe6-f86bd94206fe" providerId="ADAL" clId="{46563009-33FA-4E8D-9D97-0160C2E2B76C}" dt="2021-05-26T14:57:35.059" v="631"/>
        <pc:sldMkLst>
          <pc:docMk/>
          <pc:sldMk cId="397698228" sldId="265"/>
        </pc:sldMkLst>
      </pc:sldChg>
      <pc:sldChg chg="add del">
        <pc:chgData name="Nguyen Bui Trong Tin" userId="e8b171ad-d98b-49d5-bbe6-f86bd94206fe" providerId="ADAL" clId="{46563009-33FA-4E8D-9D97-0160C2E2B76C}" dt="2021-05-26T14:57:34.841" v="630"/>
        <pc:sldMkLst>
          <pc:docMk/>
          <pc:sldMk cId="1177706030" sldId="266"/>
        </pc:sldMkLst>
      </pc:sldChg>
      <pc:sldChg chg="add">
        <pc:chgData name="Nguyen Bui Trong Tin" userId="e8b171ad-d98b-49d5-bbe6-f86bd94206fe" providerId="ADAL" clId="{46563009-33FA-4E8D-9D97-0160C2E2B76C}" dt="2021-05-26T14:57:38.470" v="635"/>
        <pc:sldMkLst>
          <pc:docMk/>
          <pc:sldMk cId="3186130772" sldId="266"/>
        </pc:sldMkLst>
      </pc:sldChg>
      <pc:sldChg chg="add">
        <pc:chgData name="Nguyen Bui Trong Tin" userId="e8b171ad-d98b-49d5-bbe6-f86bd94206fe" providerId="ADAL" clId="{46563009-33FA-4E8D-9D97-0160C2E2B76C}" dt="2021-05-26T14:57:38.646" v="636"/>
        <pc:sldMkLst>
          <pc:docMk/>
          <pc:sldMk cId="1726459742" sldId="267"/>
        </pc:sldMkLst>
      </pc:sldChg>
      <pc:sldChg chg="add">
        <pc:chgData name="Nguyen Bui Trong Tin" userId="e8b171ad-d98b-49d5-bbe6-f86bd94206fe" providerId="ADAL" clId="{46563009-33FA-4E8D-9D97-0160C2E2B76C}" dt="2021-05-26T14:57:38.810" v="637"/>
        <pc:sldMkLst>
          <pc:docMk/>
          <pc:sldMk cId="1653101604" sldId="268"/>
        </pc:sldMkLst>
      </pc:sldChg>
    </pc:docChg>
  </pc:docChgLst>
  <pc:docChgLst>
    <pc:chgData name="Nguyen Bui Trong Tin" userId="e8b171ad-d98b-49d5-bbe6-f86bd94206fe" providerId="ADAL" clId="{392F5DA0-1D08-4B49-B930-28284E7AED2B}"/>
    <pc:docChg chg="undo custSel addSld delSld modSld">
      <pc:chgData name="Nguyen Bui Trong Tin" userId="e8b171ad-d98b-49d5-bbe6-f86bd94206fe" providerId="ADAL" clId="{392F5DA0-1D08-4B49-B930-28284E7AED2B}" dt="2021-06-09T01:41:43.900" v="48"/>
      <pc:docMkLst>
        <pc:docMk/>
      </pc:docMkLst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95374394" sldId="25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876239378" sldId="25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385030760" sldId="25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02579555" sldId="25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237374391" sldId="26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542749168" sldId="261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693561707" sldId="262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919847834" sldId="26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86130772" sldId="26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726459742" sldId="267"/>
        </pc:sldMkLst>
      </pc:sldChg>
      <pc:sldChg chg="addSp delSp modSp mod">
        <pc:chgData name="Nguyen Bui Trong Tin" userId="e8b171ad-d98b-49d5-bbe6-f86bd94206fe" providerId="ADAL" clId="{392F5DA0-1D08-4B49-B930-28284E7AED2B}" dt="2021-06-09T01:41:40.620" v="42" actId="14100"/>
        <pc:sldMkLst>
          <pc:docMk/>
          <pc:sldMk cId="1653101604" sldId="268"/>
        </pc:sldMkLst>
        <pc:spChg chg="mod">
          <ac:chgData name="Nguyen Bui Trong Tin" userId="e8b171ad-d98b-49d5-bbe6-f86bd94206fe" providerId="ADAL" clId="{392F5DA0-1D08-4B49-B930-28284E7AED2B}" dt="2021-06-09T01:41:40.620" v="42" actId="14100"/>
          <ac:spMkLst>
            <pc:docMk/>
            <pc:sldMk cId="1653101604" sldId="268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392F5DA0-1D08-4B49-B930-28284E7AED2B}" dt="2021-06-09T01:41:35.213" v="40" actId="478"/>
          <ac:spMkLst>
            <pc:docMk/>
            <pc:sldMk cId="1653101604" sldId="268"/>
            <ac:spMk id="7" creationId="{5A9B2B46-4A62-4402-BBE6-A70EC1F1FEE3}"/>
          </ac:spMkLst>
        </pc:sp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2" creationId="{F6F979AC-7BAC-498B-97F3-6CAD856F867C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4" creationId="{9EA99EA5-6D88-4A6C-8D4F-49F25EA28620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5" creationId="{A4FED744-39D5-4ED8-9A89-763C3872B5D7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6" creationId="{33FF8B51-8CAE-41B4-884C-7515EBF31C58}"/>
          </ac:graphicFrameMkLst>
        </pc:graphicFrameChg>
      </pc:sldChg>
      <pc:sldChg chg="add del">
        <pc:chgData name="Nguyen Bui Trong Tin" userId="e8b171ad-d98b-49d5-bbe6-f86bd94206fe" providerId="ADAL" clId="{392F5DA0-1D08-4B49-B930-28284E7AED2B}" dt="2021-06-09T01:41:06.497" v="18" actId="47"/>
        <pc:sldMkLst>
          <pc:docMk/>
          <pc:sldMk cId="1079628944" sldId="26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65844236" sldId="269"/>
        </pc:sldMkLst>
      </pc:sldChg>
      <pc:sldChg chg="add">
        <pc:chgData name="Nguyen Bui Trong Tin" userId="e8b171ad-d98b-49d5-bbe6-f86bd94206fe" providerId="ADAL" clId="{392F5DA0-1D08-4B49-B930-28284E7AED2B}" dt="2021-06-09T01:41:42.976" v="43"/>
        <pc:sldMkLst>
          <pc:docMk/>
          <pc:sldMk cId="3413179052" sldId="269"/>
        </pc:sldMkLst>
      </pc:sldChg>
      <pc:sldChg chg="add">
        <pc:chgData name="Nguyen Bui Trong Tin" userId="e8b171ad-d98b-49d5-bbe6-f86bd94206fe" providerId="ADAL" clId="{392F5DA0-1D08-4B49-B930-28284E7AED2B}" dt="2021-06-09T01:41:43.188" v="44"/>
        <pc:sldMkLst>
          <pc:docMk/>
          <pc:sldMk cId="832271470" sldId="27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181151413" sldId="270"/>
        </pc:sldMkLst>
      </pc:sldChg>
      <pc:sldChg chg="add">
        <pc:chgData name="Nguyen Bui Trong Tin" userId="e8b171ad-d98b-49d5-bbe6-f86bd94206fe" providerId="ADAL" clId="{392F5DA0-1D08-4B49-B930-28284E7AED2B}" dt="2021-06-09T01:41:43.371" v="45"/>
        <pc:sldMkLst>
          <pc:docMk/>
          <pc:sldMk cId="2404404053" sldId="271"/>
        </pc:sldMkLst>
      </pc:sldChg>
      <pc:sldChg chg="add">
        <pc:chgData name="Nguyen Bui Trong Tin" userId="e8b171ad-d98b-49d5-bbe6-f86bd94206fe" providerId="ADAL" clId="{392F5DA0-1D08-4B49-B930-28284E7AED2B}" dt="2021-06-09T01:41:43.549" v="46"/>
        <pc:sldMkLst>
          <pc:docMk/>
          <pc:sldMk cId="2588188774" sldId="272"/>
        </pc:sldMkLst>
      </pc:sldChg>
      <pc:sldChg chg="add">
        <pc:chgData name="Nguyen Bui Trong Tin" userId="e8b171ad-d98b-49d5-bbe6-f86bd94206fe" providerId="ADAL" clId="{392F5DA0-1D08-4B49-B930-28284E7AED2B}" dt="2021-06-09T01:41:43.731" v="47"/>
        <pc:sldMkLst>
          <pc:docMk/>
          <pc:sldMk cId="3096967264" sldId="27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696446060" sldId="274"/>
        </pc:sldMkLst>
      </pc:sldChg>
      <pc:sldChg chg="add">
        <pc:chgData name="Nguyen Bui Trong Tin" userId="e8b171ad-d98b-49d5-bbe6-f86bd94206fe" providerId="ADAL" clId="{392F5DA0-1D08-4B49-B930-28284E7AED2B}" dt="2021-06-09T01:41:43.900" v="48"/>
        <pc:sldMkLst>
          <pc:docMk/>
          <pc:sldMk cId="2006947952" sldId="27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10873343" sldId="275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6506335" sldId="27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47531659" sldId="27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51430480" sldId="27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977838" sldId="27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41418876" sldId="28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024082734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F1D21-A1A9-4493-89A7-426F69052276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7DE6-D4A3-4D6E-855B-F636D816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vtb.org.vn/PhacDo/Ph%C3%A1c%20%C4%91%E1%BB%93%20%C4%91i%E1%BB%81u%20tr%E1%BB%8B/Ph%E1%BB%A5%20s%E1%BA%A3n/TUD_sinh%20kho%20do%20vai.pdf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ch.moh.gov.vn/Upload/Documents/2018/10/6a81da5f43944ad354051e2c69bb7e71-FINAL-%20HDQG%20Dai%20thao%20duong%20thai%20ky%2020.10.2018.pdf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70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-&gt;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 (</a:t>
            </a:r>
            <a:r>
              <a:rPr lang="en-US" dirty="0" err="1"/>
              <a:t>Nhau</a:t>
            </a:r>
            <a:r>
              <a:rPr lang="en-US" dirty="0"/>
              <a:t> bong non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)</a:t>
            </a:r>
          </a:p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sanh</a:t>
            </a:r>
            <a:r>
              <a:rPr lang="en-US" dirty="0"/>
              <a:t> qua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: </a:t>
            </a:r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 ra </a:t>
            </a:r>
            <a:r>
              <a:rPr lang="en-US" dirty="0" err="1"/>
              <a:t>huyết</a:t>
            </a:r>
            <a:endParaRPr lang="en-US" dirty="0"/>
          </a:p>
          <a:p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thai</a:t>
            </a:r>
            <a:endParaRPr lang="en-US" dirty="0"/>
          </a:p>
          <a:p>
            <a:r>
              <a:rPr lang="en-US" dirty="0" err="1"/>
              <a:t>Efm</a:t>
            </a:r>
            <a:endParaRPr lang="en-US" dirty="0"/>
          </a:p>
          <a:p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6536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HKII</a:t>
            </a:r>
            <a:endParaRPr lang="en-US" dirty="0"/>
          </a:p>
          <a:p>
            <a:r>
              <a:rPr lang="en-US" dirty="0"/>
              <a:t>43a, d, d.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9951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448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664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22-2-2014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6753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Mini Test - Sản khoa Y4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2597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Mini Test - Sản khoa Y4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823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556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đề</a:t>
            </a:r>
            <a:r>
              <a:rPr lang="es-ES" dirty="0"/>
              <a:t> </a:t>
            </a:r>
            <a:r>
              <a:rPr lang="es-ES" dirty="0" err="1"/>
              <a:t>sản</a:t>
            </a:r>
            <a:r>
              <a:rPr lang="es-ES" dirty="0"/>
              <a:t> LT Y09 HK1 06-01-2013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1474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đề</a:t>
            </a:r>
            <a:r>
              <a:rPr lang="es-ES" dirty="0"/>
              <a:t> </a:t>
            </a:r>
            <a:r>
              <a:rPr lang="es-ES" dirty="0" err="1"/>
              <a:t>sản</a:t>
            </a:r>
            <a:r>
              <a:rPr lang="es-ES" dirty="0"/>
              <a:t> LT Y09 HK2 02-07-2013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575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đề</a:t>
            </a:r>
            <a:r>
              <a:rPr lang="es-ES" dirty="0"/>
              <a:t> </a:t>
            </a:r>
            <a:r>
              <a:rPr lang="es-ES" dirty="0" err="1"/>
              <a:t>sản</a:t>
            </a:r>
            <a:r>
              <a:rPr lang="es-ES" dirty="0"/>
              <a:t> LT Y08 HK1 25-12-2011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086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đề</a:t>
            </a:r>
            <a:r>
              <a:rPr lang="es-ES" dirty="0"/>
              <a:t> </a:t>
            </a:r>
            <a:r>
              <a:rPr lang="es-ES" dirty="0" err="1"/>
              <a:t>sản</a:t>
            </a:r>
            <a:r>
              <a:rPr lang="es-ES" dirty="0"/>
              <a:t> LT Y08 HK2 03-06-2012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54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đề sản LT Y04 HK1 29-01-2008 đề 2 TQH</a:t>
            </a:r>
            <a:endParaRPr lang="en-US" dirty="0"/>
          </a:p>
          <a:p>
            <a:r>
              <a:rPr lang="en-US" dirty="0"/>
              <a:t>72b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3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77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17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77A (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: </a:t>
            </a:r>
            <a:r>
              <a:rPr lang="en-US" dirty="0" err="1"/>
              <a:t>ngôi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ối</a:t>
            </a:r>
            <a:r>
              <a:rPr lang="en-US" dirty="0"/>
              <a:t>,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ng con </a:t>
            </a:r>
            <a:r>
              <a:rPr lang="en-US" dirty="0" err="1"/>
              <a:t>gò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)</a:t>
            </a:r>
          </a:p>
          <a:p>
            <a:r>
              <a:rPr lang="en-US" dirty="0"/>
              <a:t>78C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31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79C: </a:t>
            </a:r>
            <a:r>
              <a:rPr lang="en-US" dirty="0" err="1"/>
              <a:t>Cơn</a:t>
            </a:r>
            <a:r>
              <a:rPr lang="en-US" dirty="0"/>
              <a:t> </a:t>
            </a:r>
            <a:r>
              <a:rPr lang="en-US" dirty="0" err="1"/>
              <a:t>gò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,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giật</a:t>
            </a:r>
            <a:endParaRPr lang="en-US" dirty="0"/>
          </a:p>
          <a:p>
            <a:r>
              <a:rPr lang="en-US" dirty="0"/>
              <a:t>80c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66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84: tang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-&gt; thromboplastin do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rụng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DIC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mái</a:t>
            </a:r>
            <a:r>
              <a:rPr lang="en-US" dirty="0"/>
              <a:t> </a:t>
            </a:r>
            <a:r>
              <a:rPr lang="en-US" dirty="0" err="1"/>
              <a:t>mẹ</a:t>
            </a:r>
            <a:r>
              <a:rPr lang="en-US" dirty="0"/>
              <a:t> -&gt; DIC: tang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 -&gt; DIC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plasmogen</a:t>
            </a:r>
            <a:r>
              <a:rPr lang="en-US" dirty="0"/>
              <a:t> -&gt;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sợi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1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0" i="0" u="none" strike="noStrike" dirty="0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3" tooltip="http://bvtb.org.vn/phacdo/ph%c3%a1c%20%c4%91%e1%bb%93%20%c4%91i%e1%bb%81u%20tr%e1%bb%8b/ph%e1%bb%a5%20s%e1%ba%a3n/tud_sinh%20kho%20do%20vai.pdf"/>
              </a:rPr>
              <a:t>http://bvtb.org.vn/PhacDo/Ph%C3%A1c%20%C4%91%E1%BB%93%20%C4%91i%E1%BB%81u%20tr%E1%BB%8B/Ph%E1%BB%A5%20s%E1%BA%A3n/TUD_sinh%20kho%20do%20vai.pdf</a:t>
            </a:r>
            <a:endParaRPr lang="en-US" b="0" i="0" u="none" strike="noStrike" dirty="0">
              <a:solidFill>
                <a:srgbClr val="9EA2FF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/>
              <a:t>86B:</a:t>
            </a:r>
          </a:p>
          <a:p>
            <a:r>
              <a:rPr lang="en-US" dirty="0"/>
              <a:t>&gt;= 4.5kg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đái</a:t>
            </a:r>
            <a:r>
              <a:rPr lang="en-US" dirty="0"/>
              <a:t> </a:t>
            </a:r>
            <a:r>
              <a:rPr lang="en-US" dirty="0" err="1"/>
              <a:t>tháo</a:t>
            </a:r>
            <a:r>
              <a:rPr lang="en-US" dirty="0"/>
              <a:t> đ</a:t>
            </a:r>
            <a:r>
              <a:rPr lang="vi-VN" dirty="0"/>
              <a:t>ường </a:t>
            </a:r>
          </a:p>
          <a:p>
            <a:r>
              <a:rPr lang="vi-VN" b="0" i="0" u="none" strike="noStrike" dirty="0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4" tooltip="https://mch.moh.gov.vn/upload/documents/2018/10/6a81da5f43944ad354051e2c69bb7e71-final-%20hdqg%20dai%20thao%20duong%20thai%20ky%2020.10.2018.pdf"/>
              </a:rPr>
              <a:t>https://mch.moh.gov.vn/Upload/Documents/2018/10/6a81da5f43944ad354051e2c69bb7e71-FINAL-%20HDQG%20Dai%20thao%20duong%20thai%20ky%2020.10.2018.pdf</a:t>
            </a:r>
            <a:endParaRPr lang="vi-VN" b="0" i="0" u="none" strike="noStrike" dirty="0">
              <a:solidFill>
                <a:srgbClr val="9EA2FF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9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87B</a:t>
            </a:r>
          </a:p>
          <a:p>
            <a:r>
              <a:rPr lang="vi-VN"/>
              <a:t>88C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16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Tính chất cơn co</a:t>
            </a:r>
          </a:p>
          <a:p>
            <a:r>
              <a:rPr lang="vi-VN" dirty="0"/>
              <a:t>Monte video = số cơn con x cường độ trong 10’. (4 x 95 = 380)</a:t>
            </a:r>
          </a:p>
          <a:p>
            <a:r>
              <a:rPr lang="vi-VN" dirty="0"/>
              <a:t>Hiệu quả khi 200-350.  </a:t>
            </a:r>
          </a:p>
          <a:p>
            <a:r>
              <a:rPr lang="vi-VN" dirty="0"/>
              <a:t>89. A</a:t>
            </a:r>
          </a:p>
          <a:p>
            <a:r>
              <a:rPr lang="vi-VN" dirty="0"/>
              <a:t>90. 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9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77. A</a:t>
            </a:r>
          </a:p>
          <a:p>
            <a:r>
              <a:rPr lang="en-US" dirty="0"/>
              <a:t>78.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81. D</a:t>
            </a:r>
          </a:p>
          <a:p>
            <a:r>
              <a:rPr lang="vi-VN"/>
              <a:t>82. C</a:t>
            </a:r>
          </a:p>
          <a:p>
            <a:r>
              <a:rPr lang="vi-VN"/>
              <a:t>83. D</a:t>
            </a:r>
          </a:p>
          <a:p>
            <a:r>
              <a:rPr lang="vi-VN"/>
              <a:t>84.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0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85. A (câu D sửa lại tùy trường hợp thì có thể chọn được. VD: 1 ca chị GV dạy)</a:t>
            </a:r>
          </a:p>
          <a:p>
            <a:r>
              <a:rPr lang="vi-VN"/>
              <a:t>86.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65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87. B</a:t>
            </a:r>
          </a:p>
          <a:p>
            <a:r>
              <a:rPr lang="vi-VN"/>
              <a:t>88.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30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4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64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88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23. D</a:t>
            </a:r>
          </a:p>
          <a:p>
            <a:r>
              <a:rPr lang="vi-VN"/>
              <a:t>24.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92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46. D</a:t>
            </a:r>
          </a:p>
          <a:p>
            <a:r>
              <a:rPr lang="vi-VN" dirty="0"/>
              <a:t>47. D</a:t>
            </a:r>
          </a:p>
          <a:p>
            <a:r>
              <a:rPr lang="vi-VN" dirty="0"/>
              <a:t>48. </a:t>
            </a:r>
            <a:r>
              <a:rPr lang="en-US" dirty="0"/>
              <a:t>c</a:t>
            </a:r>
            <a:endParaRPr lang="vi-V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24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GĐ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45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46. D</a:t>
            </a:r>
          </a:p>
          <a:p>
            <a:r>
              <a:rPr lang="vi-VN" dirty="0"/>
              <a:t>47. B</a:t>
            </a:r>
          </a:p>
          <a:p>
            <a:r>
              <a:rPr lang="vi-VN" dirty="0"/>
              <a:t>48. </a:t>
            </a:r>
          </a:p>
          <a:p>
            <a:r>
              <a:rPr lang="vi-VN" dirty="0"/>
              <a:t>Vết mổ lâu lành: </a:t>
            </a:r>
          </a:p>
          <a:p>
            <a:pPr marL="228600" indent="-228600">
              <a:buAutoNum type="arabicPeriod"/>
            </a:pPr>
            <a:r>
              <a:rPr lang="vi-VN" dirty="0"/>
              <a:t>mổ dọc</a:t>
            </a:r>
          </a:p>
          <a:p>
            <a:pPr marL="228600" indent="-228600">
              <a:buAutoNum type="arabicPeriod"/>
            </a:pPr>
            <a:r>
              <a:rPr lang="vi-VN" dirty="0"/>
              <a:t>Vết mổ nhiễm trùng</a:t>
            </a:r>
          </a:p>
          <a:p>
            <a:pPr marL="228600" indent="-228600">
              <a:buAutoNum type="arabicPeriod"/>
            </a:pPr>
            <a:r>
              <a:rPr lang="vi-VN" dirty="0"/>
              <a:t>2 lần đẻ quá sát (cách nhau 18 tháng)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0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46. A</a:t>
            </a:r>
          </a:p>
          <a:p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ra </a:t>
            </a:r>
            <a:r>
              <a:rPr lang="en-US" dirty="0" err="1"/>
              <a:t>huyết</a:t>
            </a:r>
            <a:r>
              <a:rPr lang="en-US" dirty="0"/>
              <a:t>, </a:t>
            </a:r>
            <a:r>
              <a:rPr lang="en-US" dirty="0" err="1"/>
              <a:t>tuổi</a:t>
            </a:r>
            <a:r>
              <a:rPr lang="en-US" dirty="0"/>
              <a:t> thai 24t -&gt; </a:t>
            </a:r>
            <a:r>
              <a:rPr lang="en-US" dirty="0" err="1"/>
              <a:t>kttq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49. D</a:t>
            </a:r>
          </a:p>
          <a:p>
            <a:r>
              <a:rPr lang="vi-VN" dirty="0"/>
              <a:t>50. B</a:t>
            </a:r>
            <a:r>
              <a:rPr lang="en-US" dirty="0"/>
              <a:t>-&gt;a </a:t>
            </a:r>
            <a:r>
              <a:rPr lang="en-US" dirty="0" err="1"/>
              <a:t>nha</a:t>
            </a:r>
            <a:r>
              <a:rPr lang="en-US" dirty="0"/>
              <a:t> (VT)</a:t>
            </a:r>
            <a:endParaRPr lang="vi-V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31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1A</a:t>
            </a:r>
          </a:p>
          <a:p>
            <a:r>
              <a:rPr lang="en-US" dirty="0"/>
              <a:t>2D.</a:t>
            </a:r>
          </a:p>
          <a:p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: oxytocin </a:t>
            </a:r>
            <a:r>
              <a:rPr lang="en-US" dirty="0" err="1"/>
              <a:t>liều</a:t>
            </a:r>
            <a:r>
              <a:rPr lang="en-US" dirty="0"/>
              <a:t> 1, </a:t>
            </a:r>
            <a:r>
              <a:rPr lang="en-US" dirty="0" err="1"/>
              <a:t>liều</a:t>
            </a:r>
            <a:r>
              <a:rPr lang="en-US" dirty="0"/>
              <a:t> 2 -&gt; </a:t>
            </a:r>
            <a:r>
              <a:rPr lang="en-US" dirty="0" err="1"/>
              <a:t>ergometrin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misoprotol</a:t>
            </a:r>
            <a:endParaRPr lang="en-US" dirty="0"/>
          </a:p>
          <a:p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huyện</a:t>
            </a:r>
            <a:r>
              <a:rPr lang="en-US" dirty="0"/>
              <a:t>: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-&gt; </a:t>
            </a:r>
            <a:r>
              <a:rPr lang="en-US" dirty="0" err="1"/>
              <a:t>carbetocin</a:t>
            </a:r>
            <a:r>
              <a:rPr lang="en-US" dirty="0"/>
              <a:t>, </a:t>
            </a:r>
            <a:r>
              <a:rPr lang="en-US" dirty="0" err="1"/>
              <a:t>prostodin</a:t>
            </a:r>
            <a:endParaRPr lang="en-US" dirty="0"/>
          </a:p>
          <a:p>
            <a:r>
              <a:rPr lang="en-US" dirty="0"/>
              <a:t>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42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4B</a:t>
            </a:r>
          </a:p>
          <a:p>
            <a:r>
              <a:rPr lang="en-US" dirty="0"/>
              <a:t>5C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50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6C</a:t>
            </a:r>
          </a:p>
          <a:p>
            <a:r>
              <a:rPr lang="en-US" dirty="0"/>
              <a:t>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20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8B</a:t>
            </a:r>
          </a:p>
          <a:p>
            <a:r>
              <a:rPr lang="en-US" dirty="0"/>
              <a:t>9D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78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10A</a:t>
            </a:r>
          </a:p>
          <a:p>
            <a:r>
              <a:rPr lang="en-US" dirty="0"/>
              <a:t>11B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02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12A</a:t>
            </a:r>
          </a:p>
          <a:p>
            <a:r>
              <a:rPr lang="en-US" dirty="0"/>
              <a:t>13C,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lang="en-US" dirty="0"/>
          </a:p>
          <a:p>
            <a:r>
              <a:rPr lang="en-US" dirty="0"/>
              <a:t>14B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97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15B</a:t>
            </a:r>
          </a:p>
          <a:p>
            <a:r>
              <a:rPr lang="en-US" dirty="0"/>
              <a:t>16C</a:t>
            </a:r>
          </a:p>
          <a:p>
            <a:r>
              <a:rPr lang="en-US" dirty="0"/>
              <a:t>17D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921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18B</a:t>
            </a:r>
          </a:p>
          <a:p>
            <a:r>
              <a:rPr lang="en-US" dirty="0"/>
              <a:t>19A</a:t>
            </a:r>
          </a:p>
          <a:p>
            <a:r>
              <a:rPr lang="en-US" dirty="0"/>
              <a:t>20D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83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47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62.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2B</a:t>
            </a:r>
          </a:p>
          <a:p>
            <a:r>
              <a:rPr lang="en-US" dirty="0"/>
              <a:t>3B</a:t>
            </a:r>
          </a:p>
          <a:p>
            <a:r>
              <a:rPr lang="en-US" dirty="0"/>
              <a:t>4A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6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5D</a:t>
            </a:r>
          </a:p>
          <a:p>
            <a:r>
              <a:rPr lang="en-US" dirty="0"/>
              <a:t>6D</a:t>
            </a:r>
          </a:p>
          <a:p>
            <a:r>
              <a:rPr lang="en-US" dirty="0"/>
              <a:t>7D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04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8B</a:t>
            </a:r>
          </a:p>
          <a:p>
            <a:r>
              <a:rPr lang="en-US" dirty="0"/>
              <a:t>9D</a:t>
            </a:r>
          </a:p>
          <a:p>
            <a:r>
              <a:rPr lang="en-US" dirty="0"/>
              <a:t>10D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657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11C</a:t>
            </a:r>
          </a:p>
          <a:p>
            <a:r>
              <a:rPr lang="en-US" dirty="0"/>
              <a:t>12B</a:t>
            </a:r>
          </a:p>
          <a:p>
            <a:r>
              <a:rPr lang="en-US" dirty="0"/>
              <a:t>13A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68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14B</a:t>
            </a:r>
          </a:p>
          <a:p>
            <a:r>
              <a:rPr lang="en-US" dirty="0"/>
              <a:t>15C</a:t>
            </a:r>
          </a:p>
          <a:p>
            <a:r>
              <a:rPr lang="en-US" dirty="0"/>
              <a:t>16A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63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17A</a:t>
            </a:r>
          </a:p>
          <a:p>
            <a:r>
              <a:rPr lang="en-US" dirty="0"/>
              <a:t>18D</a:t>
            </a:r>
          </a:p>
          <a:p>
            <a:r>
              <a:rPr lang="en-US" dirty="0"/>
              <a:t>19C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896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255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1D</a:t>
            </a:r>
          </a:p>
          <a:p>
            <a:r>
              <a:rPr lang="en-US" dirty="0"/>
              <a:t>2A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80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3C</a:t>
            </a:r>
          </a:p>
          <a:p>
            <a:r>
              <a:rPr lang="en-US" dirty="0"/>
              <a:t>4A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889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0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6B</a:t>
            </a:r>
          </a:p>
          <a:p>
            <a:r>
              <a:rPr lang="en-US" dirty="0"/>
              <a:t>7D ???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198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8B</a:t>
            </a:r>
          </a:p>
          <a:p>
            <a:r>
              <a:rPr lang="en-US" dirty="0"/>
              <a:t>9D</a:t>
            </a:r>
          </a:p>
          <a:p>
            <a:r>
              <a:rPr lang="en-US" dirty="0"/>
              <a:t>10B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275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11C</a:t>
            </a:r>
          </a:p>
          <a:p>
            <a:r>
              <a:rPr lang="en-US" dirty="0"/>
              <a:t>12D</a:t>
            </a:r>
          </a:p>
          <a:p>
            <a:r>
              <a:rPr lang="en-US" dirty="0"/>
              <a:t>13C</a:t>
            </a:r>
          </a:p>
          <a:p>
            <a:r>
              <a:rPr lang="en-US" dirty="0"/>
              <a:t>14C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0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15A</a:t>
            </a:r>
          </a:p>
          <a:p>
            <a:r>
              <a:rPr lang="en-US" dirty="0"/>
              <a:t>16B</a:t>
            </a:r>
          </a:p>
          <a:p>
            <a:r>
              <a:rPr lang="en-US" dirty="0"/>
              <a:t>17D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96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18C</a:t>
            </a:r>
          </a:p>
          <a:p>
            <a:r>
              <a:rPr lang="en-US" dirty="0"/>
              <a:t>19D</a:t>
            </a:r>
          </a:p>
          <a:p>
            <a:r>
              <a:rPr lang="en-US" dirty="0"/>
              <a:t>20A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815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8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699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373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427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2B</a:t>
            </a:r>
          </a:p>
          <a:p>
            <a:r>
              <a:rPr lang="en-US" dirty="0"/>
              <a:t>3C-&gt;B</a:t>
            </a:r>
          </a:p>
          <a:p>
            <a:r>
              <a:rPr lang="en-US" dirty="0"/>
              <a:t>4A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1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5D</a:t>
            </a:r>
          </a:p>
          <a:p>
            <a:r>
              <a:rPr lang="en-US" dirty="0"/>
              <a:t>6D</a:t>
            </a:r>
          </a:p>
          <a:p>
            <a:r>
              <a:rPr lang="en-US" dirty="0"/>
              <a:t>7D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865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8B</a:t>
            </a:r>
          </a:p>
          <a:p>
            <a:r>
              <a:rPr lang="en-US" dirty="0"/>
              <a:t>9D</a:t>
            </a:r>
          </a:p>
          <a:p>
            <a:r>
              <a:rPr lang="en-US" dirty="0"/>
              <a:t>10D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410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11C</a:t>
            </a:r>
          </a:p>
          <a:p>
            <a:r>
              <a:rPr lang="en-US" dirty="0"/>
              <a:t>12B</a:t>
            </a:r>
          </a:p>
          <a:p>
            <a:r>
              <a:rPr lang="en-US" dirty="0"/>
              <a:t>13A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646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14B</a:t>
            </a:r>
          </a:p>
          <a:p>
            <a:r>
              <a:rPr lang="en-US" dirty="0"/>
              <a:t>15C</a:t>
            </a:r>
          </a:p>
          <a:p>
            <a:r>
              <a:rPr lang="en-US" dirty="0"/>
              <a:t>16A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644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17A</a:t>
            </a:r>
          </a:p>
          <a:p>
            <a:r>
              <a:rPr lang="en-US" dirty="0"/>
              <a:t>18D</a:t>
            </a:r>
          </a:p>
          <a:p>
            <a:r>
              <a:rPr lang="en-US" dirty="0"/>
              <a:t>19C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1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79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010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2C</a:t>
            </a:r>
          </a:p>
          <a:p>
            <a:r>
              <a:rPr lang="en-US" dirty="0"/>
              <a:t>3A</a:t>
            </a:r>
          </a:p>
          <a:p>
            <a:r>
              <a:rPr lang="en-US" dirty="0"/>
              <a:t>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66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5D</a:t>
            </a:r>
          </a:p>
          <a:p>
            <a:r>
              <a:rPr lang="en-US" dirty="0"/>
              <a:t>6A</a:t>
            </a:r>
          </a:p>
          <a:p>
            <a:r>
              <a:rPr lang="en-US" dirty="0"/>
              <a:t>7B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409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8D</a:t>
            </a:r>
          </a:p>
          <a:p>
            <a:r>
              <a:rPr lang="en-US" dirty="0"/>
              <a:t>9D</a:t>
            </a:r>
          </a:p>
          <a:p>
            <a:r>
              <a:rPr lang="en-US" dirty="0"/>
              <a:t>10C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76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11C</a:t>
            </a:r>
          </a:p>
          <a:p>
            <a:r>
              <a:rPr lang="en-US" dirty="0"/>
              <a:t>12D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148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13A</a:t>
            </a:r>
          </a:p>
          <a:p>
            <a:r>
              <a:rPr lang="en-US" dirty="0"/>
              <a:t>14D</a:t>
            </a:r>
          </a:p>
          <a:p>
            <a:r>
              <a:rPr lang="en-US" dirty="0"/>
              <a:t>15C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687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16C</a:t>
            </a:r>
          </a:p>
          <a:p>
            <a:r>
              <a:rPr lang="en-US" dirty="0"/>
              <a:t>17B</a:t>
            </a:r>
          </a:p>
          <a:p>
            <a:r>
              <a:rPr lang="en-US" dirty="0"/>
              <a:t>18A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743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19C</a:t>
            </a:r>
          </a:p>
          <a:p>
            <a:r>
              <a:rPr lang="en-US" dirty="0"/>
              <a:t>20D???B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96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24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375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469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817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458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20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807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361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95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361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242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415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34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057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Cuối kỳ đợt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229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Cuối kỳ đợt 4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944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Cuối kỳ đợt 4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70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868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Cuối kỳ đợt 4</a:t>
            </a:r>
          </a:p>
          <a:p>
            <a:r>
              <a:rPr lang="en-US" dirty="0"/>
              <a:t>81b, d, d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914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Cuối kỳ đợt 4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324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70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</a:t>
            </a:r>
            <a:endParaRPr lang="en-US" dirty="0"/>
          </a:p>
          <a:p>
            <a:r>
              <a:rPr lang="en-US" dirty="0" err="1"/>
              <a:t>acaac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978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72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769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222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696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669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6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76463"/>
            <a:ext cx="9144000" cy="6487095"/>
          </a:xfrm>
        </p:spPr>
        <p:txBody>
          <a:bodyPr>
            <a:normAutofit/>
          </a:bodyPr>
          <a:lstStyle/>
          <a:p>
            <a:pPr algn="l"/>
            <a:r>
              <a:rPr lang="en-US" sz="8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 NGHIỆP</a:t>
            </a:r>
            <a:r>
              <a:rPr lang="en-US" sz="8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6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0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57600"/>
            <a:ext cx="9144000" cy="3005958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Y12-L1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0DC19-EE91-40CF-BEA9-F5614AEE6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78539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489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6C1F3-0477-4923-9FA9-89E14879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7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729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1D9E3-F082-4316-902B-348B524AC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2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87111-505D-4FF7-BBE3-83BD2F2E4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2656"/>
            <a:ext cx="9144000" cy="303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67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EF544-67AE-46F4-B30B-D7762FA17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8"/>
          <a:stretch/>
        </p:blipFill>
        <p:spPr>
          <a:xfrm>
            <a:off x="0" y="0"/>
            <a:ext cx="9144000" cy="36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607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E50D6-3FD4-4D1E-9DCB-9CCF4CAF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961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F0BBE-EA26-4012-9F3F-F2688CE9F457}"/>
              </a:ext>
            </a:extLst>
          </p:cNvPr>
          <p:cNvSpPr txBox="1"/>
          <p:nvPr/>
        </p:nvSpPr>
        <p:spPr>
          <a:xfrm>
            <a:off x="192505" y="224589"/>
            <a:ext cx="2366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6000" dirty="0">
                <a:solidFill>
                  <a:schemeClr val="bg1"/>
                </a:solidFill>
                <a:latin typeface="+mj-lt"/>
              </a:rPr>
              <a:t>KHÁC</a:t>
            </a:r>
          </a:p>
        </p:txBody>
      </p:sp>
    </p:spTree>
    <p:extLst>
      <p:ext uri="{BB962C8B-B14F-4D97-AF65-F5344CB8AC3E}">
        <p14:creationId xmlns:p14="http://schemas.microsoft.com/office/powerpoint/2010/main" val="14614106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A45E7-FB2C-432F-BA01-A993526A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07065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713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B1213-9746-4776-9D4D-FF0471710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77"/>
          <a:stretch/>
        </p:blipFill>
        <p:spPr>
          <a:xfrm>
            <a:off x="0" y="0"/>
            <a:ext cx="5858693" cy="33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798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B15D2-B458-46EA-AC14-4D72F1A59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956" cy="38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D7631-B72D-4708-8171-4964F2456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53"/>
            <a:ext cx="5782482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243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F0BBE-EA26-4012-9F3F-F2688CE9F457}"/>
              </a:ext>
            </a:extLst>
          </p:cNvPr>
          <p:cNvSpPr txBox="1"/>
          <p:nvPr/>
        </p:nvSpPr>
        <p:spPr>
          <a:xfrm>
            <a:off x="192505" y="224589"/>
            <a:ext cx="383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6000" dirty="0">
                <a:solidFill>
                  <a:schemeClr val="bg1"/>
                </a:solidFill>
                <a:latin typeface="+mj-lt"/>
              </a:rPr>
              <a:t>Y CŨ HƠN</a:t>
            </a:r>
          </a:p>
        </p:txBody>
      </p:sp>
    </p:spTree>
    <p:extLst>
      <p:ext uri="{BB962C8B-B14F-4D97-AF65-F5344CB8AC3E}">
        <p14:creationId xmlns:p14="http://schemas.microsoft.com/office/powerpoint/2010/main" val="7006472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D89F9-803E-47AF-B767-54369F1AF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4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22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Y12LT-L1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079F0-2367-4D89-9A71-6C111C57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339"/>
            <a:ext cx="9144000" cy="1932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A8014-B4CB-4F98-A83B-EA44B85B0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895" y="2307252"/>
            <a:ext cx="3713320" cy="1755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F5C46-1867-4081-BF11-7241BA992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07252"/>
            <a:ext cx="3075895" cy="2280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E5C69-F4E9-4AED-A08E-BB102CC3C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95" y="4062376"/>
            <a:ext cx="5344271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458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11CA1-6A5F-4B0C-958D-75F4558CD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065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099D97-1F1F-479C-B97D-E0295F8E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085" y="-1"/>
            <a:ext cx="9176083" cy="2754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839489-5D45-44F4-BD55-BB6AEADBC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084" y="2754764"/>
            <a:ext cx="9176084" cy="327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860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CD98A-BF4A-4411-80E1-B356380B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928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9D3A9-962C-424A-8581-7D7319C32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783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80DC0-7F20-4336-88F0-82ADAA2EF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83221"/>
            <a:ext cx="9143999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1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Y11-L1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21F53-2229-434E-AB32-FD5C2138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490"/>
            <a:ext cx="9144000" cy="1939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83B0C-C551-40AF-8FAD-8B7BCEB5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1398"/>
            <a:ext cx="7764478" cy="10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4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4801"/>
            <a:ext cx="9144000" cy="6358758"/>
          </a:xfrm>
        </p:spPr>
        <p:txBody>
          <a:bodyPr>
            <a:normAutofit/>
          </a:bodyPr>
          <a:lstStyle/>
          <a:p>
            <a:pPr algn="l"/>
            <a:r>
              <a:rPr lang="en-US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HỌC KỲ</a:t>
            </a:r>
          </a:p>
        </p:txBody>
      </p:sp>
    </p:spTree>
    <p:extLst>
      <p:ext uri="{BB962C8B-B14F-4D97-AF65-F5344CB8AC3E}">
        <p14:creationId xmlns:p14="http://schemas.microsoft.com/office/powerpoint/2010/main" val="200789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44126"/>
            <a:ext cx="1375915" cy="51943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LTY16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FBE7-4696-45AA-898F-B88D0A20E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498"/>
            <a:ext cx="9143999" cy="5811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D0D8B-5753-4973-8250-D46EBCE0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378" y="1187951"/>
            <a:ext cx="4830205" cy="15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3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47874"/>
            <a:ext cx="1058779" cy="61568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Y16LT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CA778-D693-406C-A46A-53C3B060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7047" cy="1475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0ABA6-3D5A-48EC-94A2-605E8872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5874"/>
            <a:ext cx="7660176" cy="4427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469F3-C9CC-4F53-8C0B-8CCAFA37A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623" y="5903495"/>
            <a:ext cx="6106377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1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87453"/>
            <a:ext cx="1171074" cy="77610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Y15HK1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7E9A6-B423-41BE-A45A-452787B96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6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2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Y15HK1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FBAE4-F28C-4C4B-A624-5CA304047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41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E3F7D-3D92-4F4E-8D66-706A9A42B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305" y="2443683"/>
            <a:ext cx="5474869" cy="40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23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7820E19-6DF7-4244-A98A-0E05B7B29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Y15HK1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0C545-8664-4597-A70F-C1D35974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17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9AE71-9432-4659-AA3B-6B069D35E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7227"/>
            <a:ext cx="9144000" cy="38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91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A414ECA2-7132-4993-9CE1-D5E97344E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Y15HK1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FF7C6-1A5A-47A7-9DC1-008952C9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497"/>
            <a:ext cx="9144000" cy="3850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B7710-EB71-4928-9B2A-0D3A6123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874145"/>
            <a:ext cx="7010400" cy="22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9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38863"/>
            <a:ext cx="9144000" cy="252469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Y14-L1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AE4DB-95C5-42AD-A762-0300565A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6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7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Y15HK2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04CF9-1C69-4678-958F-9A5E53BB5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25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51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Y15HK2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1360-ED54-40DE-BE51-186A162E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2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0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Y15HK2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B9AD7-5E08-4BC3-B023-360C70E4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846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C0314-7B99-440D-8C93-425BCA5FF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46863"/>
            <a:ext cx="9144000" cy="218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56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Y15HK2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E17A9-5A0A-4B5B-BA85-5D64C8B8C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11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67D9B-6747-4C94-89E1-B715EF3A4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3725"/>
            <a:ext cx="9144000" cy="23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55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Y15GK2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4C6CE-4037-44F8-A3FC-5B3168C50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25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9B0D-0927-45A9-B4F0-6BE38714C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5555"/>
            <a:ext cx="9144000" cy="40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14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Y15GK2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32B7D-5EFE-4C0F-9620-3DD88262B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416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71E6E-9203-48BD-8877-F75CC8239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6661"/>
            <a:ext cx="9144000" cy="22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9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Y15GK2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0790E-A766-42E3-B560-63EDA9BD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15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770789-9453-4E25-BD7E-B21C78BA3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5414"/>
            <a:ext cx="9144000" cy="34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97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Y13-HK1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1370F-909F-4971-90FF-74CC90DB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05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Y13-HK1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B3DB5-B4D4-46DE-8A08-7FA4CC33D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8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9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Y13-HK2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9A9BF-14BD-40B5-9065-3468ADEC8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4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3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38863"/>
            <a:ext cx="9144000" cy="252469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Y14-L2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578AC-C1E9-4107-940C-A6689558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693"/>
            <a:ext cx="9144000" cy="16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1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79958"/>
            <a:ext cx="1251284" cy="583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Y13-HK2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F81C-E231-47BC-BD9C-D10B68318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8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0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A75C1-7FCE-4309-81BF-F46CE2E18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50"/>
          <a:stretch/>
        </p:blipFill>
        <p:spPr>
          <a:xfrm>
            <a:off x="0" y="-1"/>
            <a:ext cx="9144000" cy="3471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88FD4-CAFE-4276-8FF3-7293E0427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9144000" cy="696097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400D3EE-6888-4A13-8F69-D5025BBBB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3095" y="4732422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479652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8F3336-EBD2-41DA-BCF5-3E313D5B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43" y="0"/>
            <a:ext cx="9186863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F837B-A445-45C6-83C5-83611AFD3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43" y="3428999"/>
            <a:ext cx="9031706" cy="432368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3906943-B446-486A-A1F2-AE865EB7A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2484" y="840205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64110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65E8E-7BCD-49F3-BE31-73EEBC1ED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9690" cy="4652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55229-22B8-4B20-9160-3D16DB9A6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52210"/>
            <a:ext cx="9144000" cy="44723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82C3D64-5798-40B4-8AE2-912307226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12957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824601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8D2ED-53D3-411D-B07E-598165285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411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D0BC8-10F2-4D07-81D3-DB61743D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1851"/>
            <a:ext cx="9144000" cy="317920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55FBD8B-5FEA-4151-8BE6-6608AFE16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37556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082936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AF755-74B8-4EFA-B172-8AA9B384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3786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14ABED8-E651-48DD-8152-2FD589276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35706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086693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28610-9962-4FEE-82AC-427299DD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1574685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2670F09-1434-4CF5-9D09-E7CC55DDB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717206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6E80B-A39D-47C1-88AD-89EFBC0B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0316"/>
            <a:ext cx="9144000" cy="1207008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9BB71C1-0E48-4F63-8BE9-9B2B441BA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41DBC8-0147-4F64-9A4A-E1118A06E368}"/>
              </a:ext>
            </a:extLst>
          </p:cNvPr>
          <p:cNvSpPr txBox="1"/>
          <p:nvPr/>
        </p:nvSpPr>
        <p:spPr>
          <a:xfrm>
            <a:off x="7892716" y="409074"/>
            <a:ext cx="1467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15. </a:t>
            </a:r>
            <a:r>
              <a:rPr lang="en-US">
                <a:solidFill>
                  <a:srgbClr val="FF0000"/>
                </a:solidFill>
              </a:rPr>
              <a:t>B</a:t>
            </a:r>
            <a:r>
              <a:rPr lang="en-US"/>
              <a:t>/</a:t>
            </a:r>
            <a:r>
              <a:rPr lang="en-US" strike="sngStrike"/>
              <a:t>C</a:t>
            </a:r>
          </a:p>
          <a:p>
            <a:r>
              <a:rPr lang="en-US"/>
              <a:t>16. C</a:t>
            </a:r>
          </a:p>
          <a:p>
            <a:r>
              <a:rPr lang="en-US"/>
              <a:t>17. D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29745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4B31C-58D2-41C3-9240-44A9011B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94147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BE15B67-2EBB-4C9B-82E1-046E87B92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64043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416045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0087A0BD-F2A7-4FED-9008-7F8A185A1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211B6-8640-4D5C-999E-7BC823AF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3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Y14-L2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7B854-40AC-494B-8963-35D8C5E18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144000" cy="17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4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4C451-B336-4EEF-AE1E-9CFC14C4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233813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2056189-D63D-40B6-9EBB-F4D65F889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520185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7B19B-5A61-468B-AA5A-529171621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71832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DEB7F5A-5C51-43CE-B8EE-034BA590F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91877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074BB-4C41-4C79-BE4B-BCADE141B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85976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26360BC-15FB-4834-8D0D-18F768A9B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47737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14870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11B0BD-B4EC-4DB1-923A-F1D0BE21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201311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BC9E165-83E4-400E-B2C1-266AF02EE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76074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761185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EE65D-8AA4-4501-B992-5EE409686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83460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0599109-15BB-49E8-B5DE-D1A1F9A6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52537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63239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AAD134-7879-4028-93FB-C5B0F558F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36721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29B307D-6CDB-4C15-A7A0-A307E6CCC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24200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859526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81F2A-8101-4518-B629-E12990A3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356361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4C457DF-1D03-4EDA-9684-C05FC1BC1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67526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754008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F8B5A-0106-431C-939D-708C10F5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65621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F4E016D-D5EA-45D2-BBB3-8B3D9EA97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31694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369570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61301-BAC6-4830-9936-A90AA842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821308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DEFDC4F-DF60-45DE-A10C-F86E11C39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31694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597152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0AA2A-5DFE-4922-A0EA-A5529E02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71206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7DCAFF0-D57A-47B2-93D1-D8DECB73C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31694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05307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Y14LT-L1	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D8258-F15E-4084-AE2D-21D7BA475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144000" cy="15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47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73252-DC1C-42E9-9422-C177C8A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030594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20B4B7B-FCC0-4586-908E-55B7FF249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31694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826108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88C2E7-A83F-4987-9642-30FC3B68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27354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A440964-AA17-40C8-A22F-F449A90A0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31694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505509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5DD7B-CD76-44C2-AEB4-CAD5846B6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4644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1128229-C85B-4976-865A-8978F47FE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31694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874070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D8FEE-C2DC-421E-84C6-74AF28532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38862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55ADE0E-0065-4C91-B12F-B0A4B344E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31694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387898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7916D-45EF-4E6B-BBEA-BD33E3E8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9728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AC1884E-DF19-4A95-A3C2-36005AF2D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31694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612077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B82D75-81C2-4CDA-A00E-64C20E92A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23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5C709C-5CFA-4AB9-BA37-0A70CD75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23391"/>
            <a:ext cx="9144000" cy="344773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B298D3-A660-4CC4-A879-587C14F99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2274" y="2835442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439398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F3596-D7F5-4EBD-AC54-51A34973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410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8FDA6-7326-47B0-A505-4EFB77AB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0636"/>
            <a:ext cx="9144000" cy="340563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410FD0C-5BB7-48B6-AAA9-657257AAD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0190" y="3124199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40918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3A996-10E6-4158-95FD-0C82D2D7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5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E6D95-773D-418E-95A3-7B2E7764B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6000"/>
            <a:ext cx="9144000" cy="365241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5ADA817-B914-43E4-BD79-DE48FDDAA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8316" y="2883568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271993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94941B-EE5E-44CC-A4CA-252E3DEB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516" y="0"/>
            <a:ext cx="9190516" cy="3429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AF314C0-7CDF-4196-B54D-3630B2132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516" y="2911643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739116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DBEF2-4294-4FEC-9383-B1FD56FD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214561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8CED761-54BE-4EEE-A5B6-0944BD5B2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516" y="2911643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43551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Y13-L1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9BF28-3B37-4A60-8442-B2889781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467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75C34-77A2-461B-BEA9-CF760C390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397832"/>
            <a:ext cx="9144000" cy="17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7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F22DD3-4B6B-41DE-989F-39A748BDF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258572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AFAAD04-7D70-406B-A8E6-EAC373292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516" y="2911643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71026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9ABC5-D7A0-48C1-8F92-259492A50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1852579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B14CF31-6C69-4C49-A569-352F823E5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516" y="2911643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548108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95C35-5E22-4281-AA91-801F34F82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219200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773B5D8-2309-471D-8364-C0ABEAC07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516" y="2911643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113459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25CCA-B536-4C49-B616-2DB3BE3D1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255019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0BA1E2C-6942-452C-AF57-BA1FA3C85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516" y="2911643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841495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CBE80-CD6F-429A-881F-440E33FF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7351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54277DC2-631F-4401-B50B-D1322FB9F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516" y="2911643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078557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6F570-65B5-444F-9891-85CD5FCE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172699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73338F8-ED48-4E89-93EE-A7B95D0EE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516" y="2911643"/>
            <a:ext cx="1973179" cy="17485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 Pretest Y17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895311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DD25D-EE31-4CB3-960E-AE952020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5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45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24948-2867-4278-81B0-7C69BFF6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5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93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3C152E-A62F-4120-8718-640265BE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99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84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A0995-63B2-4944-AAFF-796953C3B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0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1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68253"/>
            <a:ext cx="9144000" cy="199530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Y13-L1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B5D25-1D80-42A2-B99E-ACDB3BF0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82270" cy="2781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4FD2C-BBBD-42DB-8F76-D5C9E7BE6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375" y="2848926"/>
            <a:ext cx="4982270" cy="28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7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69825-5295-4428-B6E4-D2DF77AC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7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4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4BD6D9-7333-49C1-837C-B59D25154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7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15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AE5AF-E04B-4099-857C-E20E190F6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065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404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6F56A-B039-4F57-A1B5-5252FBD61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34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49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68724-A4D2-4369-8142-70241161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430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96E2C-F83A-4845-A0C3-C46FE29A1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9144000" cy="339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7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3C0E5-04C3-4CDF-8D7B-32B95761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471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C9C84-7D4E-4834-9739-C8DBC9531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1834"/>
            <a:ext cx="9144000" cy="343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21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B2362-B331-4DEE-B930-DF11B205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44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CD4EF-9080-4AAC-BEE4-456B8E8CC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44016"/>
            <a:ext cx="9144000" cy="34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63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91A61-BB4B-49A6-95C1-BDD9D8BF2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050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A95F8-7028-4F0A-A4A4-A887F24A0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0614"/>
            <a:ext cx="9144000" cy="288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468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A86DB-31E5-4F38-B0BE-28F3BC89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092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47BD99-E94C-49DD-B7A4-EF213A003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9144000" cy="281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09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F8A79-D875-4DA6-B81A-9CE2737D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242"/>
            <a:ext cx="9144000" cy="4242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8F054-5A13-4193-8319-86243F77C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4870"/>
            <a:ext cx="9144000" cy="43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6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80547"/>
            <a:ext cx="9144000" cy="188301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Y13-L2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BDACA-BB4D-46D5-830F-D23A3037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144000" cy="15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477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DA04E-38BB-4890-AB2B-BBD7B8FF1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142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679A3-0819-4698-89F9-F1DBC3AF2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2026"/>
            <a:ext cx="9144000" cy="315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5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9C020-8F99-4A53-BC27-777F49723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23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5BF10-17A3-4628-8AA7-AA3F9663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38992"/>
            <a:ext cx="9144000" cy="308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50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6B1F8-0DD8-4747-A5D5-FB1AB0C6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16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88586B-F317-4E21-AE6A-458153518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6959"/>
            <a:ext cx="9144000" cy="31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611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DFC2D-618A-4AFE-BACF-02484A4B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091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68400-0312-4495-B7DD-F623E910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8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390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F0BBE-EA26-4012-9F3F-F2688CE9F457}"/>
              </a:ext>
            </a:extLst>
          </p:cNvPr>
          <p:cNvSpPr txBox="1"/>
          <p:nvPr/>
        </p:nvSpPr>
        <p:spPr>
          <a:xfrm>
            <a:off x="192505" y="224589"/>
            <a:ext cx="1510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6000" dirty="0">
                <a:solidFill>
                  <a:schemeClr val="bg1"/>
                </a:solidFill>
                <a:latin typeface="+mj-lt"/>
              </a:rPr>
              <a:t>Y16</a:t>
            </a:r>
          </a:p>
        </p:txBody>
      </p:sp>
    </p:spTree>
    <p:extLst>
      <p:ext uri="{BB962C8B-B14F-4D97-AF65-F5344CB8AC3E}">
        <p14:creationId xmlns:p14="http://schemas.microsoft.com/office/powerpoint/2010/main" val="18696352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FE87C8-839A-45CB-8DE4-9C193452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0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896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15CE7-800E-4839-B8DF-B89D139D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92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83CD0-0E83-4416-8467-AAABD57C6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2132"/>
            <a:ext cx="914400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87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CD518-25B1-4B23-88ED-534C671F1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2"/>
          <a:stretch/>
        </p:blipFill>
        <p:spPr>
          <a:xfrm>
            <a:off x="0" y="-1"/>
            <a:ext cx="9144000" cy="14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EA14E-DA16-48F4-9AAF-0D9581E1A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8156"/>
            <a:ext cx="9144000" cy="52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41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D820F-176C-4231-8BB5-845D4906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32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Y13LT-L1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CD195-ABE8-418B-A44F-3FEBBC1E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599"/>
            <a:ext cx="9144000" cy="14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157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6D70E-1489-4313-994A-C6B7DCD76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78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C5753-BDA6-402F-8C14-8C3EA01F4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78919"/>
            <a:ext cx="5457311" cy="5065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24EBB-DC43-4E1B-B411-7063CCB90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311" y="923575"/>
            <a:ext cx="368668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33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FF521-CB26-454F-8FC0-077E4E386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08"/>
          <a:stretch/>
        </p:blipFill>
        <p:spPr>
          <a:xfrm>
            <a:off x="0" y="-1"/>
            <a:ext cx="9144000" cy="1107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C2285-0D8B-49A0-BB04-7E7A637AC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66" y="1242211"/>
            <a:ext cx="7182852" cy="29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A5C07-D921-43CB-AE2E-875C10D73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709" y="4368133"/>
            <a:ext cx="3524742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333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F0BBE-EA26-4012-9F3F-F2688CE9F457}"/>
              </a:ext>
            </a:extLst>
          </p:cNvPr>
          <p:cNvSpPr txBox="1"/>
          <p:nvPr/>
        </p:nvSpPr>
        <p:spPr>
          <a:xfrm>
            <a:off x="192505" y="224589"/>
            <a:ext cx="1510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6000" dirty="0">
                <a:solidFill>
                  <a:schemeClr val="bg1"/>
                </a:solidFill>
                <a:latin typeface="+mj-lt"/>
              </a:rPr>
              <a:t>Y12</a:t>
            </a:r>
          </a:p>
        </p:txBody>
      </p:sp>
    </p:spTree>
    <p:extLst>
      <p:ext uri="{BB962C8B-B14F-4D97-AF65-F5344CB8AC3E}">
        <p14:creationId xmlns:p14="http://schemas.microsoft.com/office/powerpoint/2010/main" val="2299304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6893E-DF6C-4EDF-AB26-D6DC1733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9144000" cy="1729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A9836-E95C-4BCD-9718-DAEFCA7C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648"/>
            <a:ext cx="9204326" cy="39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75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6EB9B-5507-4A92-AAE4-305CA55D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494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5DE50-334C-4D20-B2A7-A91740BB5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37"/>
          <a:stretch/>
        </p:blipFill>
        <p:spPr>
          <a:xfrm>
            <a:off x="0" y="3494720"/>
            <a:ext cx="9144000" cy="11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16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B634F-AD68-4BCD-AD86-D250A229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762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89083-4CD5-4FAE-9FC8-517133697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0"/>
          <a:stretch/>
        </p:blipFill>
        <p:spPr>
          <a:xfrm>
            <a:off x="0" y="0"/>
            <a:ext cx="9144000" cy="319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56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42974-2947-4ECD-B108-C3FCA7E55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3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6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F0BBE-EA26-4012-9F3F-F2688CE9F457}"/>
              </a:ext>
            </a:extLst>
          </p:cNvPr>
          <p:cNvSpPr txBox="1"/>
          <p:nvPr/>
        </p:nvSpPr>
        <p:spPr>
          <a:xfrm>
            <a:off x="192505" y="224589"/>
            <a:ext cx="1481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6000" dirty="0">
                <a:solidFill>
                  <a:schemeClr val="bg1"/>
                </a:solidFill>
                <a:latin typeface="+mj-lt"/>
              </a:rPr>
              <a:t>Y11</a:t>
            </a:r>
          </a:p>
        </p:txBody>
      </p:sp>
    </p:spTree>
    <p:extLst>
      <p:ext uri="{BB962C8B-B14F-4D97-AF65-F5344CB8AC3E}">
        <p14:creationId xmlns:p14="http://schemas.microsoft.com/office/powerpoint/2010/main" val="3461897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1601A-627A-4B8E-8C27-BBCDAFA8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1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7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1681</TotalTime>
  <Words>1051</Words>
  <Application>Microsoft Office PowerPoint</Application>
  <PresentationFormat>On-screen Show (4:3)</PresentationFormat>
  <Paragraphs>368</Paragraphs>
  <Slides>113</Slides>
  <Notes>111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9" baseType="lpstr">
      <vt:lpstr>Arial</vt:lpstr>
      <vt:lpstr>Calibri</vt:lpstr>
      <vt:lpstr>Calibri Light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Nguyen Thi Thuy</cp:lastModifiedBy>
  <cp:revision>4</cp:revision>
  <dcterms:created xsi:type="dcterms:W3CDTF">2021-05-26T10:18:37Z</dcterms:created>
  <dcterms:modified xsi:type="dcterms:W3CDTF">2021-11-14T18:15:12Z</dcterms:modified>
</cp:coreProperties>
</file>